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2" r:id="rId3"/>
    <p:sldId id="263" r:id="rId4"/>
    <p:sldId id="264" r:id="rId5"/>
    <p:sldId id="265" r:id="rId6"/>
    <p:sldId id="268" r:id="rId7"/>
    <p:sldId id="269" r:id="rId8"/>
    <p:sldId id="267" r:id="rId9"/>
    <p:sldId id="257" r:id="rId10"/>
    <p:sldId id="259" r:id="rId11"/>
    <p:sldId id="260" r:id="rId12"/>
    <p:sldId id="276" r:id="rId13"/>
    <p:sldId id="277" r:id="rId14"/>
    <p:sldId id="278" r:id="rId15"/>
    <p:sldId id="279" r:id="rId16"/>
    <p:sldId id="280" r:id="rId17"/>
    <p:sldId id="270" r:id="rId18"/>
    <p:sldId id="283" r:id="rId19"/>
    <p:sldId id="284" r:id="rId20"/>
    <p:sldId id="282" r:id="rId21"/>
    <p:sldId id="285" r:id="rId22"/>
    <p:sldId id="287" r:id="rId23"/>
    <p:sldId id="286" r:id="rId24"/>
    <p:sldId id="288" r:id="rId25"/>
    <p:sldId id="289" r:id="rId26"/>
    <p:sldId id="266" r:id="rId27"/>
    <p:sldId id="290" r:id="rId28"/>
    <p:sldId id="29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696E4-CE8A-46F4-8546-D0D17E1A23B2}" v="14" dt="2021-07-05T17:31:01.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i Suwan" userId="06e90df7c2ff15aa" providerId="LiveId" clId="{0F7696E4-CE8A-46F4-8546-D0D17E1A23B2}"/>
    <pc:docChg chg="undo redo custSel addSld delSld modSld sldOrd">
      <pc:chgData name="Khushi Suwan" userId="06e90df7c2ff15aa" providerId="LiveId" clId="{0F7696E4-CE8A-46F4-8546-D0D17E1A23B2}" dt="2021-07-05T21:39:35.699" v="3599" actId="47"/>
      <pc:docMkLst>
        <pc:docMk/>
      </pc:docMkLst>
      <pc:sldChg chg="modSp del mod ord">
        <pc:chgData name="Khushi Suwan" userId="06e90df7c2ff15aa" providerId="LiveId" clId="{0F7696E4-CE8A-46F4-8546-D0D17E1A23B2}" dt="2021-07-05T21:39:29.191" v="3598" actId="47"/>
        <pc:sldMkLst>
          <pc:docMk/>
          <pc:sldMk cId="3870305193" sldId="256"/>
        </pc:sldMkLst>
        <pc:spChg chg="mod">
          <ac:chgData name="Khushi Suwan" userId="06e90df7c2ff15aa" providerId="LiveId" clId="{0F7696E4-CE8A-46F4-8546-D0D17E1A23B2}" dt="2021-07-05T17:30:18.994" v="3303" actId="14100"/>
          <ac:spMkLst>
            <pc:docMk/>
            <pc:sldMk cId="3870305193" sldId="256"/>
            <ac:spMk id="2" creationId="{1C5149B3-D7CE-425A-8294-D5EB1E555135}"/>
          </ac:spMkLst>
        </pc:spChg>
        <pc:spChg chg="mod">
          <ac:chgData name="Khushi Suwan" userId="06e90df7c2ff15aa" providerId="LiveId" clId="{0F7696E4-CE8A-46F4-8546-D0D17E1A23B2}" dt="2021-07-05T17:31:07.151" v="3309" actId="207"/>
          <ac:spMkLst>
            <pc:docMk/>
            <pc:sldMk cId="3870305193" sldId="256"/>
            <ac:spMk id="3" creationId="{8D33D7F7-CFB2-43CD-B864-ED28783F0DD6}"/>
          </ac:spMkLst>
        </pc:spChg>
      </pc:sldChg>
      <pc:sldChg chg="modSp mod">
        <pc:chgData name="Khushi Suwan" userId="06e90df7c2ff15aa" providerId="LiveId" clId="{0F7696E4-CE8A-46F4-8546-D0D17E1A23B2}" dt="2021-07-05T17:28:45.593" v="3297" actId="20577"/>
        <pc:sldMkLst>
          <pc:docMk/>
          <pc:sldMk cId="4008973782" sldId="257"/>
        </pc:sldMkLst>
        <pc:spChg chg="mod">
          <ac:chgData name="Khushi Suwan" userId="06e90df7c2ff15aa" providerId="LiveId" clId="{0F7696E4-CE8A-46F4-8546-D0D17E1A23B2}" dt="2021-07-05T17:28:30.237" v="3294" actId="14100"/>
          <ac:spMkLst>
            <pc:docMk/>
            <pc:sldMk cId="4008973782" sldId="257"/>
            <ac:spMk id="2" creationId="{66E92C9F-8F65-475D-9EFB-6160698F75BE}"/>
          </ac:spMkLst>
        </pc:spChg>
        <pc:spChg chg="mod">
          <ac:chgData name="Khushi Suwan" userId="06e90df7c2ff15aa" providerId="LiveId" clId="{0F7696E4-CE8A-46F4-8546-D0D17E1A23B2}" dt="2021-07-05T17:28:45.593" v="3297" actId="20577"/>
          <ac:spMkLst>
            <pc:docMk/>
            <pc:sldMk cId="4008973782" sldId="257"/>
            <ac:spMk id="3" creationId="{2A630077-F317-4AF3-B872-1A6237DE806C}"/>
          </ac:spMkLst>
        </pc:spChg>
      </pc:sldChg>
      <pc:sldChg chg="addSp modSp add del mod ord setBg setClrOvrMap">
        <pc:chgData name="Khushi Suwan" userId="06e90df7c2ff15aa" providerId="LiveId" clId="{0F7696E4-CE8A-46F4-8546-D0D17E1A23B2}" dt="2021-07-05T21:39:35.699" v="3599" actId="47"/>
        <pc:sldMkLst>
          <pc:docMk/>
          <pc:sldMk cId="433307671" sldId="258"/>
        </pc:sldMkLst>
        <pc:spChg chg="mod">
          <ac:chgData name="Khushi Suwan" userId="06e90df7c2ff15aa" providerId="LiveId" clId="{0F7696E4-CE8A-46F4-8546-D0D17E1A23B2}" dt="2021-07-05T17:34:39.012" v="3361" actId="2711"/>
          <ac:spMkLst>
            <pc:docMk/>
            <pc:sldMk cId="433307671" sldId="258"/>
            <ac:spMk id="2" creationId="{C80B4523-19F2-42D9-8FA4-6AD310C025C5}"/>
          </ac:spMkLst>
        </pc:spChg>
        <pc:spChg chg="mod">
          <ac:chgData name="Khushi Suwan" userId="06e90df7c2ff15aa" providerId="LiveId" clId="{0F7696E4-CE8A-46F4-8546-D0D17E1A23B2}" dt="2021-07-05T17:34:47.521" v="3362" actId="2711"/>
          <ac:spMkLst>
            <pc:docMk/>
            <pc:sldMk cId="433307671" sldId="258"/>
            <ac:spMk id="3" creationId="{1BE0C285-E078-4721-A7B3-FEC1BC61DA6F}"/>
          </ac:spMkLst>
        </pc:spChg>
        <pc:spChg chg="add">
          <ac:chgData name="Khushi Suwan" userId="06e90df7c2ff15aa" providerId="LiveId" clId="{0F7696E4-CE8A-46F4-8546-D0D17E1A23B2}" dt="2021-07-04T03:14:41.383" v="1769" actId="26606"/>
          <ac:spMkLst>
            <pc:docMk/>
            <pc:sldMk cId="433307671" sldId="258"/>
            <ac:spMk id="10" creationId="{6697F791-5FFA-4164-899F-EB52EA72B024}"/>
          </ac:spMkLst>
        </pc:spChg>
        <pc:spChg chg="add">
          <ac:chgData name="Khushi Suwan" userId="06e90df7c2ff15aa" providerId="LiveId" clId="{0F7696E4-CE8A-46F4-8546-D0D17E1A23B2}" dt="2021-07-04T03:14:41.383" v="1769" actId="26606"/>
          <ac:spMkLst>
            <pc:docMk/>
            <pc:sldMk cId="433307671" sldId="258"/>
            <ac:spMk id="14" creationId="{B773AB25-A422-41AA-9737-5E04C1966DE1}"/>
          </ac:spMkLst>
        </pc:spChg>
        <pc:grpChg chg="add">
          <ac:chgData name="Khushi Suwan" userId="06e90df7c2ff15aa" providerId="LiveId" clId="{0F7696E4-CE8A-46F4-8546-D0D17E1A23B2}" dt="2021-07-04T03:14:41.383" v="1769" actId="26606"/>
          <ac:grpSpMkLst>
            <pc:docMk/>
            <pc:sldMk cId="433307671" sldId="258"/>
            <ac:grpSpMk id="18" creationId="{6AD0D387-1584-4477-B5F8-52B50D4F2205}"/>
          </ac:grpSpMkLst>
        </pc:grpChg>
        <pc:picChg chg="add mod modCrop">
          <ac:chgData name="Khushi Suwan" userId="06e90df7c2ff15aa" providerId="LiveId" clId="{0F7696E4-CE8A-46F4-8546-D0D17E1A23B2}" dt="2021-07-05T17:34:31.538" v="3360" actId="14100"/>
          <ac:picMkLst>
            <pc:docMk/>
            <pc:sldMk cId="433307671" sldId="258"/>
            <ac:picMk id="5" creationId="{CBDF0F01-0A31-462E-9DC0-D73C5D4A64BB}"/>
          </ac:picMkLst>
        </pc:picChg>
        <pc:picChg chg="add">
          <ac:chgData name="Khushi Suwan" userId="06e90df7c2ff15aa" providerId="LiveId" clId="{0F7696E4-CE8A-46F4-8546-D0D17E1A23B2}" dt="2021-07-04T03:14:41.383" v="1769" actId="26606"/>
          <ac:picMkLst>
            <pc:docMk/>
            <pc:sldMk cId="433307671" sldId="258"/>
            <ac:picMk id="12" creationId="{4E28A1A9-FB81-4816-AAEA-C3B430946951}"/>
          </ac:picMkLst>
        </pc:picChg>
        <pc:picChg chg="add">
          <ac:chgData name="Khushi Suwan" userId="06e90df7c2ff15aa" providerId="LiveId" clId="{0F7696E4-CE8A-46F4-8546-D0D17E1A23B2}" dt="2021-07-04T03:14:41.383" v="1769" actId="26606"/>
          <ac:picMkLst>
            <pc:docMk/>
            <pc:sldMk cId="433307671" sldId="258"/>
            <ac:picMk id="16" creationId="{AF0552B8-DE8C-40DF-B29F-1728E6A10619}"/>
          </ac:picMkLst>
        </pc:picChg>
      </pc:sldChg>
      <pc:sldChg chg="modSp mod ord">
        <pc:chgData name="Khushi Suwan" userId="06e90df7c2ff15aa" providerId="LiveId" clId="{0F7696E4-CE8A-46F4-8546-D0D17E1A23B2}" dt="2021-07-05T17:32:36.957" v="3340" actId="20577"/>
        <pc:sldMkLst>
          <pc:docMk/>
          <pc:sldMk cId="581862677" sldId="259"/>
        </pc:sldMkLst>
        <pc:spChg chg="mod">
          <ac:chgData name="Khushi Suwan" userId="06e90df7c2ff15aa" providerId="LiveId" clId="{0F7696E4-CE8A-46F4-8546-D0D17E1A23B2}" dt="2021-07-05T17:31:27.876" v="3313" actId="20577"/>
          <ac:spMkLst>
            <pc:docMk/>
            <pc:sldMk cId="581862677" sldId="259"/>
            <ac:spMk id="2" creationId="{26ECAA64-875A-4688-9500-617D9E277CC7}"/>
          </ac:spMkLst>
        </pc:spChg>
        <pc:spChg chg="mod">
          <ac:chgData name="Khushi Suwan" userId="06e90df7c2ff15aa" providerId="LiveId" clId="{0F7696E4-CE8A-46F4-8546-D0D17E1A23B2}" dt="2021-07-05T17:32:36.957" v="3340" actId="20577"/>
          <ac:spMkLst>
            <pc:docMk/>
            <pc:sldMk cId="581862677" sldId="259"/>
            <ac:spMk id="3" creationId="{292E6D50-D55E-4D53-A294-4B447757E6D8}"/>
          </ac:spMkLst>
        </pc:spChg>
      </pc:sldChg>
      <pc:sldChg chg="modSp mod ord">
        <pc:chgData name="Khushi Suwan" userId="06e90df7c2ff15aa" providerId="LiveId" clId="{0F7696E4-CE8A-46F4-8546-D0D17E1A23B2}" dt="2021-07-05T17:33:41.368" v="3357" actId="20577"/>
        <pc:sldMkLst>
          <pc:docMk/>
          <pc:sldMk cId="1242682593" sldId="260"/>
        </pc:sldMkLst>
        <pc:spChg chg="mod">
          <ac:chgData name="Khushi Suwan" userId="06e90df7c2ff15aa" providerId="LiveId" clId="{0F7696E4-CE8A-46F4-8546-D0D17E1A23B2}" dt="2021-07-05T17:32:57.726" v="3343" actId="14100"/>
          <ac:spMkLst>
            <pc:docMk/>
            <pc:sldMk cId="1242682593" sldId="260"/>
            <ac:spMk id="2" creationId="{37F68D5D-7C15-463B-9562-3D431D1A8739}"/>
          </ac:spMkLst>
        </pc:spChg>
        <pc:spChg chg="mod">
          <ac:chgData name="Khushi Suwan" userId="06e90df7c2ff15aa" providerId="LiveId" clId="{0F7696E4-CE8A-46F4-8546-D0D17E1A23B2}" dt="2021-07-05T17:33:41.368" v="3357" actId="20577"/>
          <ac:spMkLst>
            <pc:docMk/>
            <pc:sldMk cId="1242682593" sldId="260"/>
            <ac:spMk id="3" creationId="{51C521E8-3747-46F3-B763-CE9BE582C2B3}"/>
          </ac:spMkLst>
        </pc:spChg>
      </pc:sldChg>
      <pc:sldChg chg="addSp delSp modSp new mod ord setBg delDesignElem">
        <pc:chgData name="Khushi Suwan" userId="06e90df7c2ff15aa" providerId="LiveId" clId="{0F7696E4-CE8A-46F4-8546-D0D17E1A23B2}" dt="2021-07-05T17:20:55.883" v="3209" actId="1076"/>
        <pc:sldMkLst>
          <pc:docMk/>
          <pc:sldMk cId="2298093831" sldId="261"/>
        </pc:sldMkLst>
        <pc:spChg chg="mod">
          <ac:chgData name="Khushi Suwan" userId="06e90df7c2ff15aa" providerId="LiveId" clId="{0F7696E4-CE8A-46F4-8546-D0D17E1A23B2}" dt="2021-07-05T16:42:14.664" v="3200" actId="2711"/>
          <ac:spMkLst>
            <pc:docMk/>
            <pc:sldMk cId="2298093831" sldId="261"/>
            <ac:spMk id="2" creationId="{6B019684-3ACC-4DB9-BB81-BB24CD4B535A}"/>
          </ac:spMkLst>
        </pc:spChg>
        <pc:spChg chg="mod">
          <ac:chgData name="Khushi Suwan" userId="06e90df7c2ff15aa" providerId="LiveId" clId="{0F7696E4-CE8A-46F4-8546-D0D17E1A23B2}" dt="2021-07-05T16:42:22.942" v="3202" actId="27636"/>
          <ac:spMkLst>
            <pc:docMk/>
            <pc:sldMk cId="2298093831" sldId="261"/>
            <ac:spMk id="3" creationId="{D70A862D-0B59-4C50-8546-2DFD44241986}"/>
          </ac:spMkLst>
        </pc:spChg>
        <pc:spChg chg="add del">
          <ac:chgData name="Khushi Suwan" userId="06e90df7c2ff15aa" providerId="LiveId" clId="{0F7696E4-CE8A-46F4-8546-D0D17E1A23B2}" dt="2021-07-03T21:31:15.784" v="149" actId="26606"/>
          <ac:spMkLst>
            <pc:docMk/>
            <pc:sldMk cId="2298093831" sldId="261"/>
            <ac:spMk id="10" creationId="{04812C46-200A-4DEB-A05E-3ED6C68C2387}"/>
          </ac:spMkLst>
        </pc:spChg>
        <pc:spChg chg="add del">
          <ac:chgData name="Khushi Suwan" userId="06e90df7c2ff15aa" providerId="LiveId" clId="{0F7696E4-CE8A-46F4-8546-D0D17E1A23B2}" dt="2021-07-03T21:31:15.784" v="149" actId="26606"/>
          <ac:spMkLst>
            <pc:docMk/>
            <pc:sldMk cId="2298093831" sldId="261"/>
            <ac:spMk id="12" creationId="{D1EA859B-E555-4109-94F3-6700E046E008}"/>
          </ac:spMkLst>
        </pc:spChg>
        <pc:spChg chg="add del">
          <ac:chgData name="Khushi Suwan" userId="06e90df7c2ff15aa" providerId="LiveId" clId="{0F7696E4-CE8A-46F4-8546-D0D17E1A23B2}" dt="2021-07-03T21:32:52.535" v="156"/>
          <ac:spMkLst>
            <pc:docMk/>
            <pc:sldMk cId="2298093831" sldId="261"/>
            <ac:spMk id="14" creationId="{04812C46-200A-4DEB-A05E-3ED6C68C2387}"/>
          </ac:spMkLst>
        </pc:spChg>
        <pc:spChg chg="add del">
          <ac:chgData name="Khushi Suwan" userId="06e90df7c2ff15aa" providerId="LiveId" clId="{0F7696E4-CE8A-46F4-8546-D0D17E1A23B2}" dt="2021-07-03T21:32:52.535" v="156"/>
          <ac:spMkLst>
            <pc:docMk/>
            <pc:sldMk cId="2298093831" sldId="261"/>
            <ac:spMk id="15" creationId="{D1EA859B-E555-4109-94F3-6700E046E008}"/>
          </ac:spMkLst>
        </pc:spChg>
        <pc:grpChg chg="add del">
          <ac:chgData name="Khushi Suwan" userId="06e90df7c2ff15aa" providerId="LiveId" clId="{0F7696E4-CE8A-46F4-8546-D0D17E1A23B2}" dt="2021-07-03T21:41:18.211" v="358" actId="26606"/>
          <ac:grpSpMkLst>
            <pc:docMk/>
            <pc:sldMk cId="2298093831" sldId="261"/>
            <ac:grpSpMk id="7" creationId="{74872A0B-8668-4500-9509-EAA581B26C24}"/>
          </ac:grpSpMkLst>
        </pc:grpChg>
        <pc:grpChg chg="add del">
          <ac:chgData name="Khushi Suwan" userId="06e90df7c2ff15aa" providerId="LiveId" clId="{0F7696E4-CE8A-46F4-8546-D0D17E1A23B2}" dt="2021-07-03T21:41:18.211" v="358" actId="26606"/>
          <ac:grpSpMkLst>
            <pc:docMk/>
            <pc:sldMk cId="2298093831" sldId="261"/>
            <ac:grpSpMk id="9" creationId="{240590EE-5428-41AA-95B2-96FCC1CE67A7}"/>
          </ac:grpSpMkLst>
        </pc:grpChg>
        <pc:grpChg chg="add del">
          <ac:chgData name="Khushi Suwan" userId="06e90df7c2ff15aa" providerId="LiveId" clId="{0F7696E4-CE8A-46F4-8546-D0D17E1A23B2}" dt="2021-07-03T21:41:33.656" v="360" actId="26606"/>
          <ac:grpSpMkLst>
            <pc:docMk/>
            <pc:sldMk cId="2298093831" sldId="261"/>
            <ac:grpSpMk id="70" creationId="{8E1DDAD8-1D10-4640-A034-BE90015E37B6}"/>
          </ac:grpSpMkLst>
        </pc:grpChg>
        <pc:grpChg chg="add del">
          <ac:chgData name="Khushi Suwan" userId="06e90df7c2ff15aa" providerId="LiveId" clId="{0F7696E4-CE8A-46F4-8546-D0D17E1A23B2}" dt="2021-07-03T21:41:33.656" v="360" actId="26606"/>
          <ac:grpSpMkLst>
            <pc:docMk/>
            <pc:sldMk cId="2298093831" sldId="261"/>
            <ac:grpSpMk id="73" creationId="{FD642FB6-2808-4BC5-AE0B-7302C24B78A5}"/>
          </ac:grpSpMkLst>
        </pc:grpChg>
        <pc:grpChg chg="add">
          <ac:chgData name="Khushi Suwan" userId="06e90df7c2ff15aa" providerId="LiveId" clId="{0F7696E4-CE8A-46F4-8546-D0D17E1A23B2}" dt="2021-07-03T21:41:33.739" v="361" actId="26606"/>
          <ac:grpSpMkLst>
            <pc:docMk/>
            <pc:sldMk cId="2298093831" sldId="261"/>
            <ac:grpSpMk id="76" creationId="{74872A0B-8668-4500-9509-EAA581B26C24}"/>
          </ac:grpSpMkLst>
        </pc:grpChg>
        <pc:grpChg chg="add">
          <ac:chgData name="Khushi Suwan" userId="06e90df7c2ff15aa" providerId="LiveId" clId="{0F7696E4-CE8A-46F4-8546-D0D17E1A23B2}" dt="2021-07-03T21:41:33.739" v="361" actId="26606"/>
          <ac:grpSpMkLst>
            <pc:docMk/>
            <pc:sldMk cId="2298093831" sldId="261"/>
            <ac:grpSpMk id="78" creationId="{240590EE-5428-41AA-95B2-96FCC1CE67A7}"/>
          </ac:grpSpMkLst>
        </pc:grpChg>
        <pc:picChg chg="add mod ord">
          <ac:chgData name="Khushi Suwan" userId="06e90df7c2ff15aa" providerId="LiveId" clId="{0F7696E4-CE8A-46F4-8546-D0D17E1A23B2}" dt="2021-07-05T17:20:55.883" v="3209" actId="1076"/>
          <ac:picMkLst>
            <pc:docMk/>
            <pc:sldMk cId="2298093831" sldId="261"/>
            <ac:picMk id="5" creationId="{EA112179-D56C-4C15-A061-2E290211E620}"/>
          </ac:picMkLst>
        </pc:picChg>
      </pc:sldChg>
      <pc:sldChg chg="addSp modSp new mod setBg">
        <pc:chgData name="Khushi Suwan" userId="06e90df7c2ff15aa" providerId="LiveId" clId="{0F7696E4-CE8A-46F4-8546-D0D17E1A23B2}" dt="2021-07-05T17:21:07.178" v="3210" actId="2711"/>
        <pc:sldMkLst>
          <pc:docMk/>
          <pc:sldMk cId="1187886835" sldId="262"/>
        </pc:sldMkLst>
        <pc:spChg chg="mod">
          <ac:chgData name="Khushi Suwan" userId="06e90df7c2ff15aa" providerId="LiveId" clId="{0F7696E4-CE8A-46F4-8546-D0D17E1A23B2}" dt="2021-07-05T17:21:07.178" v="3210" actId="2711"/>
          <ac:spMkLst>
            <pc:docMk/>
            <pc:sldMk cId="1187886835" sldId="262"/>
            <ac:spMk id="2" creationId="{270E621E-650E-4A53-A637-840FE86C9B8E}"/>
          </ac:spMkLst>
        </pc:spChg>
        <pc:spChg chg="mod ord">
          <ac:chgData name="Khushi Suwan" userId="06e90df7c2ff15aa" providerId="LiveId" clId="{0F7696E4-CE8A-46F4-8546-D0D17E1A23B2}" dt="2021-07-05T14:40:37.792" v="3009" actId="255"/>
          <ac:spMkLst>
            <pc:docMk/>
            <pc:sldMk cId="1187886835" sldId="262"/>
            <ac:spMk id="3" creationId="{36B754F6-AED8-4442-BC7E-0785732B124B}"/>
          </ac:spMkLst>
        </pc:spChg>
        <pc:grpChg chg="add">
          <ac:chgData name="Khushi Suwan" userId="06e90df7c2ff15aa" providerId="LiveId" clId="{0F7696E4-CE8A-46F4-8546-D0D17E1A23B2}" dt="2021-07-03T21:40:58.220" v="356" actId="26606"/>
          <ac:grpSpMkLst>
            <pc:docMk/>
            <pc:sldMk cId="1187886835" sldId="262"/>
            <ac:grpSpMk id="9" creationId="{74872A0B-8668-4500-9509-EAA581B26C24}"/>
          </ac:grpSpMkLst>
        </pc:grpChg>
        <pc:grpChg chg="add">
          <ac:chgData name="Khushi Suwan" userId="06e90df7c2ff15aa" providerId="LiveId" clId="{0F7696E4-CE8A-46F4-8546-D0D17E1A23B2}" dt="2021-07-03T21:40:58.220" v="356" actId="26606"/>
          <ac:grpSpMkLst>
            <pc:docMk/>
            <pc:sldMk cId="1187886835" sldId="262"/>
            <ac:grpSpMk id="13" creationId="{240590EE-5428-41AA-95B2-96FCC1CE67A7}"/>
          </ac:grpSpMkLst>
        </pc:grpChg>
        <pc:picChg chg="add mod">
          <ac:chgData name="Khushi Suwan" userId="06e90df7c2ff15aa" providerId="LiveId" clId="{0F7696E4-CE8A-46F4-8546-D0D17E1A23B2}" dt="2021-07-03T21:40:58.220" v="356" actId="26606"/>
          <ac:picMkLst>
            <pc:docMk/>
            <pc:sldMk cId="1187886835" sldId="262"/>
            <ac:picMk id="4" creationId="{752EDC56-26EF-452C-B064-E061BB9EEE74}"/>
          </ac:picMkLst>
        </pc:picChg>
      </pc:sldChg>
      <pc:sldChg chg="addSp delSp modSp new mod setBg setClrOvrMap chgLayout">
        <pc:chgData name="Khushi Suwan" userId="06e90df7c2ff15aa" providerId="LiveId" clId="{0F7696E4-CE8A-46F4-8546-D0D17E1A23B2}" dt="2021-07-05T17:21:25.427" v="3211" actId="2711"/>
        <pc:sldMkLst>
          <pc:docMk/>
          <pc:sldMk cId="1659170930" sldId="263"/>
        </pc:sldMkLst>
        <pc:spChg chg="mod ord">
          <ac:chgData name="Khushi Suwan" userId="06e90df7c2ff15aa" providerId="LiveId" clId="{0F7696E4-CE8A-46F4-8546-D0D17E1A23B2}" dt="2021-07-05T17:21:25.427" v="3211" actId="2711"/>
          <ac:spMkLst>
            <pc:docMk/>
            <pc:sldMk cId="1659170930" sldId="263"/>
            <ac:spMk id="2" creationId="{89649030-DDB0-4E58-BF32-5EFC1CB01951}"/>
          </ac:spMkLst>
        </pc:spChg>
        <pc:spChg chg="del">
          <ac:chgData name="Khushi Suwan" userId="06e90df7c2ff15aa" providerId="LiveId" clId="{0F7696E4-CE8A-46F4-8546-D0D17E1A23B2}" dt="2021-07-03T22:49:59.032" v="469" actId="22"/>
          <ac:spMkLst>
            <pc:docMk/>
            <pc:sldMk cId="1659170930" sldId="263"/>
            <ac:spMk id="3" creationId="{E0C4D5CA-D466-498D-9F52-0D4FEC6EF258}"/>
          </ac:spMkLst>
        </pc:spChg>
        <pc:spChg chg="add del">
          <ac:chgData name="Khushi Suwan" userId="06e90df7c2ff15aa" providerId="LiveId" clId="{0F7696E4-CE8A-46F4-8546-D0D17E1A23B2}" dt="2021-07-03T22:51:36.887" v="475" actId="26606"/>
          <ac:spMkLst>
            <pc:docMk/>
            <pc:sldMk cId="1659170930" sldId="263"/>
            <ac:spMk id="9" creationId="{1B7E2FF2-5143-4588-A9B0-6B932F6ABC87}"/>
          </ac:spMkLst>
        </pc:spChg>
        <pc:spChg chg="add del">
          <ac:chgData name="Khushi Suwan" userId="06e90df7c2ff15aa" providerId="LiveId" clId="{0F7696E4-CE8A-46F4-8546-D0D17E1A23B2}" dt="2021-07-03T22:51:36.887" v="475" actId="26606"/>
          <ac:spMkLst>
            <pc:docMk/>
            <pc:sldMk cId="1659170930" sldId="263"/>
            <ac:spMk id="12" creationId="{6697F791-5FFA-4164-899F-EB52EA72B024}"/>
          </ac:spMkLst>
        </pc:spChg>
        <pc:spChg chg="add del">
          <ac:chgData name="Khushi Suwan" userId="06e90df7c2ff15aa" providerId="LiveId" clId="{0F7696E4-CE8A-46F4-8546-D0D17E1A23B2}" dt="2021-07-03T22:51:36.887" v="475" actId="26606"/>
          <ac:spMkLst>
            <pc:docMk/>
            <pc:sldMk cId="1659170930" sldId="263"/>
            <ac:spMk id="16" creationId="{B773AB25-A422-41AA-9737-5E04C1966DE1}"/>
          </ac:spMkLst>
        </pc:spChg>
        <pc:spChg chg="add mod">
          <ac:chgData name="Khushi Suwan" userId="06e90df7c2ff15aa" providerId="LiveId" clId="{0F7696E4-CE8A-46F4-8546-D0D17E1A23B2}" dt="2021-07-03T22:53:30.422" v="487" actId="1076"/>
          <ac:spMkLst>
            <pc:docMk/>
            <pc:sldMk cId="1659170930" sldId="263"/>
            <ac:spMk id="76" creationId="{E4F18006-F571-45B8-8D1C-849289D31CFE}"/>
          </ac:spMkLst>
        </pc:spChg>
        <pc:spChg chg="add">
          <ac:chgData name="Khushi Suwan" userId="06e90df7c2ff15aa" providerId="LiveId" clId="{0F7696E4-CE8A-46F4-8546-D0D17E1A23B2}" dt="2021-07-03T22:52:09.444" v="480" actId="26606"/>
          <ac:spMkLst>
            <pc:docMk/>
            <pc:sldMk cId="1659170930" sldId="263"/>
            <ac:spMk id="81" creationId="{6697F791-5FFA-4164-899F-EB52EA72B024}"/>
          </ac:spMkLst>
        </pc:spChg>
        <pc:spChg chg="add">
          <ac:chgData name="Khushi Suwan" userId="06e90df7c2ff15aa" providerId="LiveId" clId="{0F7696E4-CE8A-46F4-8546-D0D17E1A23B2}" dt="2021-07-03T22:52:09.444" v="480" actId="26606"/>
          <ac:spMkLst>
            <pc:docMk/>
            <pc:sldMk cId="1659170930" sldId="263"/>
            <ac:spMk id="85" creationId="{B773AB25-A422-41AA-9737-5E04C1966DE1}"/>
          </ac:spMkLst>
        </pc:spChg>
        <pc:grpChg chg="add del">
          <ac:chgData name="Khushi Suwan" userId="06e90df7c2ff15aa" providerId="LiveId" clId="{0F7696E4-CE8A-46F4-8546-D0D17E1A23B2}" dt="2021-07-03T22:51:36.887" v="475" actId="26606"/>
          <ac:grpSpMkLst>
            <pc:docMk/>
            <pc:sldMk cId="1659170930" sldId="263"/>
            <ac:grpSpMk id="20" creationId="{6AD0D387-1584-4477-B5F8-52B50D4F2205}"/>
          </ac:grpSpMkLst>
        </pc:grpChg>
        <pc:grpChg chg="add del">
          <ac:chgData name="Khushi Suwan" userId="06e90df7c2ff15aa" providerId="LiveId" clId="{0F7696E4-CE8A-46F4-8546-D0D17E1A23B2}" dt="2021-07-03T22:52:09.444" v="480" actId="26606"/>
          <ac:grpSpMkLst>
            <pc:docMk/>
            <pc:sldMk cId="1659170930" sldId="263"/>
            <ac:grpSpMk id="71" creationId="{74872A0B-8668-4500-9509-EAA581B26C24}"/>
          </ac:grpSpMkLst>
        </pc:grpChg>
        <pc:grpChg chg="add del">
          <ac:chgData name="Khushi Suwan" userId="06e90df7c2ff15aa" providerId="LiveId" clId="{0F7696E4-CE8A-46F4-8546-D0D17E1A23B2}" dt="2021-07-03T22:52:09.444" v="480" actId="26606"/>
          <ac:grpSpMkLst>
            <pc:docMk/>
            <pc:sldMk cId="1659170930" sldId="263"/>
            <ac:grpSpMk id="73" creationId="{240590EE-5428-41AA-95B2-96FCC1CE67A7}"/>
          </ac:grpSpMkLst>
        </pc:grpChg>
        <pc:grpChg chg="add">
          <ac:chgData name="Khushi Suwan" userId="06e90df7c2ff15aa" providerId="LiveId" clId="{0F7696E4-CE8A-46F4-8546-D0D17E1A23B2}" dt="2021-07-03T22:52:09.444" v="480" actId="26606"/>
          <ac:grpSpMkLst>
            <pc:docMk/>
            <pc:sldMk cId="1659170930" sldId="263"/>
            <ac:grpSpMk id="89" creationId="{6AD0D387-1584-4477-B5F8-52B50D4F2205}"/>
          </ac:grpSpMkLst>
        </pc:grpChg>
        <pc:picChg chg="add mod ord modCrop">
          <ac:chgData name="Khushi Suwan" userId="06e90df7c2ff15aa" providerId="LiveId" clId="{0F7696E4-CE8A-46F4-8546-D0D17E1A23B2}" dt="2021-07-03T22:52:09.444" v="480" actId="26606"/>
          <ac:picMkLst>
            <pc:docMk/>
            <pc:sldMk cId="1659170930" sldId="263"/>
            <ac:picMk id="5" creationId="{39212869-E92C-4327-B793-EFADEEF1509C}"/>
          </ac:picMkLst>
        </pc:picChg>
        <pc:picChg chg="add del">
          <ac:chgData name="Khushi Suwan" userId="06e90df7c2ff15aa" providerId="LiveId" clId="{0F7696E4-CE8A-46F4-8546-D0D17E1A23B2}" dt="2021-07-03T22:51:36.887" v="475" actId="26606"/>
          <ac:picMkLst>
            <pc:docMk/>
            <pc:sldMk cId="1659170930" sldId="263"/>
            <ac:picMk id="14" creationId="{4E28A1A9-FB81-4816-AAEA-C3B430946951}"/>
          </ac:picMkLst>
        </pc:picChg>
        <pc:picChg chg="add del">
          <ac:chgData name="Khushi Suwan" userId="06e90df7c2ff15aa" providerId="LiveId" clId="{0F7696E4-CE8A-46F4-8546-D0D17E1A23B2}" dt="2021-07-03T22:51:36.887" v="475" actId="26606"/>
          <ac:picMkLst>
            <pc:docMk/>
            <pc:sldMk cId="1659170930" sldId="263"/>
            <ac:picMk id="18" creationId="{AF0552B8-DE8C-40DF-B29F-1728E6A10619}"/>
          </ac:picMkLst>
        </pc:picChg>
        <pc:picChg chg="add">
          <ac:chgData name="Khushi Suwan" userId="06e90df7c2ff15aa" providerId="LiveId" clId="{0F7696E4-CE8A-46F4-8546-D0D17E1A23B2}" dt="2021-07-03T22:52:09.444" v="480" actId="26606"/>
          <ac:picMkLst>
            <pc:docMk/>
            <pc:sldMk cId="1659170930" sldId="263"/>
            <ac:picMk id="83" creationId="{4E28A1A9-FB81-4816-AAEA-C3B430946951}"/>
          </ac:picMkLst>
        </pc:picChg>
        <pc:picChg chg="add">
          <ac:chgData name="Khushi Suwan" userId="06e90df7c2ff15aa" providerId="LiveId" clId="{0F7696E4-CE8A-46F4-8546-D0D17E1A23B2}" dt="2021-07-03T22:52:09.444" v="480" actId="26606"/>
          <ac:picMkLst>
            <pc:docMk/>
            <pc:sldMk cId="1659170930" sldId="263"/>
            <ac:picMk id="87" creationId="{AF0552B8-DE8C-40DF-B29F-1728E6A10619}"/>
          </ac:picMkLst>
        </pc:picChg>
      </pc:sldChg>
      <pc:sldChg chg="modSp new mod ord">
        <pc:chgData name="Khushi Suwan" userId="06e90df7c2ff15aa" providerId="LiveId" clId="{0F7696E4-CE8A-46F4-8546-D0D17E1A23B2}" dt="2021-07-05T18:28:32.499" v="3522" actId="20577"/>
        <pc:sldMkLst>
          <pc:docMk/>
          <pc:sldMk cId="2650548419" sldId="264"/>
        </pc:sldMkLst>
        <pc:spChg chg="mod">
          <ac:chgData name="Khushi Suwan" userId="06e90df7c2ff15aa" providerId="LiveId" clId="{0F7696E4-CE8A-46F4-8546-D0D17E1A23B2}" dt="2021-07-05T17:21:49.040" v="3213" actId="14100"/>
          <ac:spMkLst>
            <pc:docMk/>
            <pc:sldMk cId="2650548419" sldId="264"/>
            <ac:spMk id="2" creationId="{44147AFA-4D8E-435F-B082-D0E5E7AD9EC0}"/>
          </ac:spMkLst>
        </pc:spChg>
        <pc:spChg chg="mod">
          <ac:chgData name="Khushi Suwan" userId="06e90df7c2ff15aa" providerId="LiveId" clId="{0F7696E4-CE8A-46F4-8546-D0D17E1A23B2}" dt="2021-07-05T18:28:32.499" v="3522" actId="20577"/>
          <ac:spMkLst>
            <pc:docMk/>
            <pc:sldMk cId="2650548419" sldId="264"/>
            <ac:spMk id="3" creationId="{A800E9A2-087F-4517-94F5-6789D7D42C45}"/>
          </ac:spMkLst>
        </pc:spChg>
      </pc:sldChg>
      <pc:sldChg chg="addSp modSp new mod setBg">
        <pc:chgData name="Khushi Suwan" userId="06e90df7c2ff15aa" providerId="LiveId" clId="{0F7696E4-CE8A-46F4-8546-D0D17E1A23B2}" dt="2021-07-05T17:23:36.979" v="3266" actId="255"/>
        <pc:sldMkLst>
          <pc:docMk/>
          <pc:sldMk cId="990577701" sldId="265"/>
        </pc:sldMkLst>
        <pc:spChg chg="mod">
          <ac:chgData name="Khushi Suwan" userId="06e90df7c2ff15aa" providerId="LiveId" clId="{0F7696E4-CE8A-46F4-8546-D0D17E1A23B2}" dt="2021-07-05T17:22:28.140" v="3217" actId="2711"/>
          <ac:spMkLst>
            <pc:docMk/>
            <pc:sldMk cId="990577701" sldId="265"/>
            <ac:spMk id="2" creationId="{F753FB34-E82A-4A1A-84F2-323923CE1309}"/>
          </ac:spMkLst>
        </pc:spChg>
        <pc:spChg chg="mod">
          <ac:chgData name="Khushi Suwan" userId="06e90df7c2ff15aa" providerId="LiveId" clId="{0F7696E4-CE8A-46F4-8546-D0D17E1A23B2}" dt="2021-07-05T17:23:36.979" v="3266" actId="255"/>
          <ac:spMkLst>
            <pc:docMk/>
            <pc:sldMk cId="990577701" sldId="265"/>
            <ac:spMk id="3" creationId="{C3DFD91C-9234-4144-85AB-E9272611059C}"/>
          </ac:spMkLst>
        </pc:spChg>
        <pc:spChg chg="add">
          <ac:chgData name="Khushi Suwan" userId="06e90df7c2ff15aa" providerId="LiveId" clId="{0F7696E4-CE8A-46F4-8546-D0D17E1A23B2}" dt="2021-07-03T23:11:10.700" v="879" actId="26606"/>
          <ac:spMkLst>
            <pc:docMk/>
            <pc:sldMk cId="990577701" sldId="265"/>
            <ac:spMk id="71" creationId="{C2E4E997-8672-4FFD-B8EC-9932A8E4714B}"/>
          </ac:spMkLst>
        </pc:spChg>
        <pc:grpChg chg="add">
          <ac:chgData name="Khushi Suwan" userId="06e90df7c2ff15aa" providerId="LiveId" clId="{0F7696E4-CE8A-46F4-8546-D0D17E1A23B2}" dt="2021-07-03T23:11:10.700" v="879" actId="26606"/>
          <ac:grpSpMkLst>
            <pc:docMk/>
            <pc:sldMk cId="990577701" sldId="265"/>
            <ac:grpSpMk id="75" creationId="{453E4DEE-E996-40F8-8635-0FF43D7348F9}"/>
          </ac:grpSpMkLst>
        </pc:grpChg>
        <pc:picChg chg="add">
          <ac:chgData name="Khushi Suwan" userId="06e90df7c2ff15aa" providerId="LiveId" clId="{0F7696E4-CE8A-46F4-8546-D0D17E1A23B2}" dt="2021-07-03T23:11:10.700" v="879" actId="26606"/>
          <ac:picMkLst>
            <pc:docMk/>
            <pc:sldMk cId="990577701" sldId="265"/>
            <ac:picMk id="73" creationId="{FE6BA9E6-1D9E-4D30-B528-D49FA1342E4E}"/>
          </ac:picMkLst>
        </pc:picChg>
        <pc:picChg chg="add mod">
          <ac:chgData name="Khushi Suwan" userId="06e90df7c2ff15aa" providerId="LiveId" clId="{0F7696E4-CE8A-46F4-8546-D0D17E1A23B2}" dt="2021-07-03T23:11:10.700" v="879" actId="26606"/>
          <ac:picMkLst>
            <pc:docMk/>
            <pc:sldMk cId="990577701" sldId="265"/>
            <ac:picMk id="1026" creationId="{96CEDC01-4B2A-4C63-BB8D-C756F4FAB2E9}"/>
          </ac:picMkLst>
        </pc:picChg>
      </pc:sldChg>
      <pc:sldChg chg="modSp new mod">
        <pc:chgData name="Khushi Suwan" userId="06e90df7c2ff15aa" providerId="LiveId" clId="{0F7696E4-CE8A-46F4-8546-D0D17E1A23B2}" dt="2021-07-05T21:39:05.796" v="3594" actId="20577"/>
        <pc:sldMkLst>
          <pc:docMk/>
          <pc:sldMk cId="1211172121" sldId="266"/>
        </pc:sldMkLst>
        <pc:spChg chg="mod">
          <ac:chgData name="Khushi Suwan" userId="06e90df7c2ff15aa" providerId="LiveId" clId="{0F7696E4-CE8A-46F4-8546-D0D17E1A23B2}" dt="2021-07-03T22:57:04.556" v="626" actId="20577"/>
          <ac:spMkLst>
            <pc:docMk/>
            <pc:sldMk cId="1211172121" sldId="266"/>
            <ac:spMk id="2" creationId="{8A80CBE0-780E-4D78-81EC-CC80B1B129FE}"/>
          </ac:spMkLst>
        </pc:spChg>
        <pc:spChg chg="mod">
          <ac:chgData name="Khushi Suwan" userId="06e90df7c2ff15aa" providerId="LiveId" clId="{0F7696E4-CE8A-46F4-8546-D0D17E1A23B2}" dt="2021-07-05T21:39:05.796" v="3594" actId="20577"/>
          <ac:spMkLst>
            <pc:docMk/>
            <pc:sldMk cId="1211172121" sldId="266"/>
            <ac:spMk id="3" creationId="{89117F09-DFAE-4D16-ABEF-F94F0B3ACAE5}"/>
          </ac:spMkLst>
        </pc:spChg>
      </pc:sldChg>
      <pc:sldChg chg="addSp delSp modSp new mod setBg">
        <pc:chgData name="Khushi Suwan" userId="06e90df7c2ff15aa" providerId="LiveId" clId="{0F7696E4-CE8A-46F4-8546-D0D17E1A23B2}" dt="2021-07-05T17:27:18.237" v="3290" actId="14100"/>
        <pc:sldMkLst>
          <pc:docMk/>
          <pc:sldMk cId="4155279175" sldId="267"/>
        </pc:sldMkLst>
        <pc:spChg chg="mod">
          <ac:chgData name="Khushi Suwan" userId="06e90df7c2ff15aa" providerId="LiveId" clId="{0F7696E4-CE8A-46F4-8546-D0D17E1A23B2}" dt="2021-07-03T23:13:03.183" v="902" actId="255"/>
          <ac:spMkLst>
            <pc:docMk/>
            <pc:sldMk cId="4155279175" sldId="267"/>
            <ac:spMk id="2" creationId="{124E5F7B-8581-4BFC-9526-0BFA63FDE95A}"/>
          </ac:spMkLst>
        </pc:spChg>
        <pc:spChg chg="add del mod">
          <ac:chgData name="Khushi Suwan" userId="06e90df7c2ff15aa" providerId="LiveId" clId="{0F7696E4-CE8A-46F4-8546-D0D17E1A23B2}" dt="2021-07-03T23:11:34.855" v="882" actId="26606"/>
          <ac:spMkLst>
            <pc:docMk/>
            <pc:sldMk cId="4155279175" sldId="267"/>
            <ac:spMk id="3" creationId="{A9805044-F32C-49BE-8FB7-59B05D389500}"/>
          </ac:spMkLst>
        </pc:spChg>
        <pc:spChg chg="add del">
          <ac:chgData name="Khushi Suwan" userId="06e90df7c2ff15aa" providerId="LiveId" clId="{0F7696E4-CE8A-46F4-8546-D0D17E1A23B2}" dt="2021-07-03T23:12:04.965" v="887" actId="26606"/>
          <ac:spMkLst>
            <pc:docMk/>
            <pc:sldMk cId="4155279175" sldId="267"/>
            <ac:spMk id="9" creationId="{2EEF4763-EB4A-4A35-89EB-AD2763B48C3B}"/>
          </ac:spMkLst>
        </pc:spChg>
        <pc:spChg chg="add del">
          <ac:chgData name="Khushi Suwan" userId="06e90df7c2ff15aa" providerId="LiveId" clId="{0F7696E4-CE8A-46F4-8546-D0D17E1A23B2}" dt="2021-07-03T23:11:59.466" v="884" actId="26606"/>
          <ac:spMkLst>
            <pc:docMk/>
            <pc:sldMk cId="4155279175" sldId="267"/>
            <ac:spMk id="14" creationId="{2EEF4763-EB4A-4A35-89EB-AD2763B48C3B}"/>
          </ac:spMkLst>
        </pc:spChg>
        <pc:spChg chg="add del">
          <ac:chgData name="Khushi Suwan" userId="06e90df7c2ff15aa" providerId="LiveId" clId="{0F7696E4-CE8A-46F4-8546-D0D17E1A23B2}" dt="2021-07-03T23:12:04.947" v="886" actId="26606"/>
          <ac:spMkLst>
            <pc:docMk/>
            <pc:sldMk cId="4155279175" sldId="267"/>
            <ac:spMk id="16" creationId="{2EEF4763-EB4A-4A35-89EB-AD2763B48C3B}"/>
          </ac:spMkLst>
        </pc:spChg>
        <pc:spChg chg="add">
          <ac:chgData name="Khushi Suwan" userId="06e90df7c2ff15aa" providerId="LiveId" clId="{0F7696E4-CE8A-46F4-8546-D0D17E1A23B2}" dt="2021-07-03T23:12:04.965" v="887" actId="26606"/>
          <ac:spMkLst>
            <pc:docMk/>
            <pc:sldMk cId="4155279175" sldId="267"/>
            <ac:spMk id="18" creationId="{2EEF4763-EB4A-4A35-89EB-AD2763B48C3B}"/>
          </ac:spMkLst>
        </pc:spChg>
        <pc:graphicFrameChg chg="add del">
          <ac:chgData name="Khushi Suwan" userId="06e90df7c2ff15aa" providerId="LiveId" clId="{0F7696E4-CE8A-46F4-8546-D0D17E1A23B2}" dt="2021-07-03T23:11:34.814" v="881" actId="26606"/>
          <ac:graphicFrameMkLst>
            <pc:docMk/>
            <pc:sldMk cId="4155279175" sldId="267"/>
            <ac:graphicFrameMk id="5" creationId="{211F2083-9F90-4958-907D-3D2845D97DA7}"/>
          </ac:graphicFrameMkLst>
        </pc:graphicFrameChg>
        <pc:graphicFrameChg chg="add mod modGraphic">
          <ac:chgData name="Khushi Suwan" userId="06e90df7c2ff15aa" providerId="LiveId" clId="{0F7696E4-CE8A-46F4-8546-D0D17E1A23B2}" dt="2021-07-05T17:27:18.237" v="3290" actId="14100"/>
          <ac:graphicFrameMkLst>
            <pc:docMk/>
            <pc:sldMk cId="4155279175" sldId="267"/>
            <ac:graphicFrameMk id="7" creationId="{55460D0B-D67A-473B-87EE-C7D8196C970C}"/>
          </ac:graphicFrameMkLst>
        </pc:graphicFrameChg>
      </pc:sldChg>
      <pc:sldChg chg="modSp new mod">
        <pc:chgData name="Khushi Suwan" userId="06e90df7c2ff15aa" providerId="LiveId" clId="{0F7696E4-CE8A-46F4-8546-D0D17E1A23B2}" dt="2021-07-05T17:25:04.248" v="3280" actId="2711"/>
        <pc:sldMkLst>
          <pc:docMk/>
          <pc:sldMk cId="3912015080" sldId="268"/>
        </pc:sldMkLst>
        <pc:spChg chg="mod">
          <ac:chgData name="Khushi Suwan" userId="06e90df7c2ff15aa" providerId="LiveId" clId="{0F7696E4-CE8A-46F4-8546-D0D17E1A23B2}" dt="2021-07-05T17:23:51.549" v="3268" actId="14100"/>
          <ac:spMkLst>
            <pc:docMk/>
            <pc:sldMk cId="3912015080" sldId="268"/>
            <ac:spMk id="2" creationId="{5612E35B-079E-4FD8-BF5D-30B09975B101}"/>
          </ac:spMkLst>
        </pc:spChg>
        <pc:spChg chg="mod">
          <ac:chgData name="Khushi Suwan" userId="06e90df7c2ff15aa" providerId="LiveId" clId="{0F7696E4-CE8A-46F4-8546-D0D17E1A23B2}" dt="2021-07-05T17:25:04.248" v="3280" actId="2711"/>
          <ac:spMkLst>
            <pc:docMk/>
            <pc:sldMk cId="3912015080" sldId="268"/>
            <ac:spMk id="3" creationId="{73572788-2505-4A2A-BD58-7871F11B9281}"/>
          </ac:spMkLst>
        </pc:spChg>
      </pc:sldChg>
      <pc:sldChg chg="modSp new mod">
        <pc:chgData name="Khushi Suwan" userId="06e90df7c2ff15aa" providerId="LiveId" clId="{0F7696E4-CE8A-46F4-8546-D0D17E1A23B2}" dt="2021-07-05T17:26:01.599" v="3289" actId="12"/>
        <pc:sldMkLst>
          <pc:docMk/>
          <pc:sldMk cId="1175112044" sldId="269"/>
        </pc:sldMkLst>
        <pc:spChg chg="mod">
          <ac:chgData name="Khushi Suwan" userId="06e90df7c2ff15aa" providerId="LiveId" clId="{0F7696E4-CE8A-46F4-8546-D0D17E1A23B2}" dt="2021-07-05T17:25:39.483" v="3282" actId="14100"/>
          <ac:spMkLst>
            <pc:docMk/>
            <pc:sldMk cId="1175112044" sldId="269"/>
            <ac:spMk id="2" creationId="{98F954ED-1B70-4E6F-B79B-E08D83518504}"/>
          </ac:spMkLst>
        </pc:spChg>
        <pc:spChg chg="mod">
          <ac:chgData name="Khushi Suwan" userId="06e90df7c2ff15aa" providerId="LiveId" clId="{0F7696E4-CE8A-46F4-8546-D0D17E1A23B2}" dt="2021-07-05T17:26:01.599" v="3289" actId="12"/>
          <ac:spMkLst>
            <pc:docMk/>
            <pc:sldMk cId="1175112044" sldId="269"/>
            <ac:spMk id="3" creationId="{0633AEA4-9469-42A2-9434-DE7704B7ADC8}"/>
          </ac:spMkLst>
        </pc:spChg>
      </pc:sldChg>
      <pc:sldChg chg="addSp delSp modSp new mod ord setBg setClrOvrMap">
        <pc:chgData name="Khushi Suwan" userId="06e90df7c2ff15aa" providerId="LiveId" clId="{0F7696E4-CE8A-46F4-8546-D0D17E1A23B2}" dt="2021-07-05T05:14:01.458" v="3006" actId="14100"/>
        <pc:sldMkLst>
          <pc:docMk/>
          <pc:sldMk cId="2517182380" sldId="270"/>
        </pc:sldMkLst>
        <pc:spChg chg="mod">
          <ac:chgData name="Khushi Suwan" userId="06e90df7c2ff15aa" providerId="LiveId" clId="{0F7696E4-CE8A-46F4-8546-D0D17E1A23B2}" dt="2021-07-05T05:12:40.421" v="2991" actId="26606"/>
          <ac:spMkLst>
            <pc:docMk/>
            <pc:sldMk cId="2517182380" sldId="270"/>
            <ac:spMk id="2" creationId="{F9439CC2-C402-4EFF-AE31-61D4EB1687EA}"/>
          </ac:spMkLst>
        </pc:spChg>
        <pc:spChg chg="del">
          <ac:chgData name="Khushi Suwan" userId="06e90df7c2ff15aa" providerId="LiveId" clId="{0F7696E4-CE8A-46F4-8546-D0D17E1A23B2}" dt="2021-07-03T23:55:00.654" v="1359" actId="22"/>
          <ac:spMkLst>
            <pc:docMk/>
            <pc:sldMk cId="2517182380" sldId="270"/>
            <ac:spMk id="3" creationId="{4EAFDDAF-A0D0-4076-996F-0BB9731E59AF}"/>
          </ac:spMkLst>
        </pc:spChg>
        <pc:spChg chg="add del mod">
          <ac:chgData name="Khushi Suwan" userId="06e90df7c2ff15aa" providerId="LiveId" clId="{0F7696E4-CE8A-46F4-8546-D0D17E1A23B2}" dt="2021-07-05T05:13:49.104" v="3002"/>
          <ac:spMkLst>
            <pc:docMk/>
            <pc:sldMk cId="2517182380" sldId="270"/>
            <ac:spMk id="7" creationId="{CD144D0E-6A6B-4485-8346-FD3D9A6B6ED2}"/>
          </ac:spMkLst>
        </pc:spChg>
        <pc:spChg chg="add del">
          <ac:chgData name="Khushi Suwan" userId="06e90df7c2ff15aa" providerId="LiveId" clId="{0F7696E4-CE8A-46F4-8546-D0D17E1A23B2}" dt="2021-07-05T05:12:40.421" v="2991" actId="26606"/>
          <ac:spMkLst>
            <pc:docMk/>
            <pc:sldMk cId="2517182380" sldId="270"/>
            <ac:spMk id="14" creationId="{6697F791-5FFA-4164-899F-EB52EA72B024}"/>
          </ac:spMkLst>
        </pc:spChg>
        <pc:spChg chg="add del">
          <ac:chgData name="Khushi Suwan" userId="06e90df7c2ff15aa" providerId="LiveId" clId="{0F7696E4-CE8A-46F4-8546-D0D17E1A23B2}" dt="2021-07-05T05:12:40.421" v="2991" actId="26606"/>
          <ac:spMkLst>
            <pc:docMk/>
            <pc:sldMk cId="2517182380" sldId="270"/>
            <ac:spMk id="18" creationId="{B773AB25-A422-41AA-9737-5E04C1966DE1}"/>
          </ac:spMkLst>
        </pc:spChg>
        <pc:grpChg chg="add del">
          <ac:chgData name="Khushi Suwan" userId="06e90df7c2ff15aa" providerId="LiveId" clId="{0F7696E4-CE8A-46F4-8546-D0D17E1A23B2}" dt="2021-07-05T05:12:40.421" v="2991" actId="26606"/>
          <ac:grpSpMkLst>
            <pc:docMk/>
            <pc:sldMk cId="2517182380" sldId="270"/>
            <ac:grpSpMk id="22" creationId="{6AD0D387-1584-4477-B5F8-52B50D4F2205}"/>
          </ac:grpSpMkLst>
        </pc:grpChg>
        <pc:picChg chg="add del mod ord modCrop">
          <ac:chgData name="Khushi Suwan" userId="06e90df7c2ff15aa" providerId="LiveId" clId="{0F7696E4-CE8A-46F4-8546-D0D17E1A23B2}" dt="2021-07-05T05:12:13.139" v="2987" actId="478"/>
          <ac:picMkLst>
            <pc:docMk/>
            <pc:sldMk cId="2517182380" sldId="270"/>
            <ac:picMk id="5" creationId="{6BEDC1A8-C699-4329-A281-D757607E8437}"/>
          </ac:picMkLst>
        </pc:picChg>
        <pc:picChg chg="add del mod modCrop">
          <ac:chgData name="Khushi Suwan" userId="06e90df7c2ff15aa" providerId="LiveId" clId="{0F7696E4-CE8A-46F4-8546-D0D17E1A23B2}" dt="2021-07-05T05:13:47.151" v="3001" actId="21"/>
          <ac:picMkLst>
            <pc:docMk/>
            <pc:sldMk cId="2517182380" sldId="270"/>
            <ac:picMk id="9" creationId="{97298166-229A-46C3-9EBC-A05232200F37}"/>
          </ac:picMkLst>
        </pc:picChg>
        <pc:picChg chg="add del">
          <ac:chgData name="Khushi Suwan" userId="06e90df7c2ff15aa" providerId="LiveId" clId="{0F7696E4-CE8A-46F4-8546-D0D17E1A23B2}" dt="2021-07-05T05:12:40.421" v="2991" actId="26606"/>
          <ac:picMkLst>
            <pc:docMk/>
            <pc:sldMk cId="2517182380" sldId="270"/>
            <ac:picMk id="16" creationId="{4E28A1A9-FB81-4816-AAEA-C3B430946951}"/>
          </ac:picMkLst>
        </pc:picChg>
        <pc:picChg chg="add del">
          <ac:chgData name="Khushi Suwan" userId="06e90df7c2ff15aa" providerId="LiveId" clId="{0F7696E4-CE8A-46F4-8546-D0D17E1A23B2}" dt="2021-07-05T05:12:40.421" v="2991" actId="26606"/>
          <ac:picMkLst>
            <pc:docMk/>
            <pc:sldMk cId="2517182380" sldId="270"/>
            <ac:picMk id="20" creationId="{AF0552B8-DE8C-40DF-B29F-1728E6A10619}"/>
          </ac:picMkLst>
        </pc:picChg>
        <pc:picChg chg="add mod">
          <ac:chgData name="Khushi Suwan" userId="06e90df7c2ff15aa" providerId="LiveId" clId="{0F7696E4-CE8A-46F4-8546-D0D17E1A23B2}" dt="2021-07-05T05:14:01.458" v="3006" actId="14100"/>
          <ac:picMkLst>
            <pc:docMk/>
            <pc:sldMk cId="2517182380" sldId="270"/>
            <ac:picMk id="50" creationId="{1E489689-F22E-4FB1-9F7C-16C2D6C8BD70}"/>
          </ac:picMkLst>
        </pc:picChg>
      </pc:sldChg>
      <pc:sldChg chg="addSp delSp modSp new add del mod">
        <pc:chgData name="Khushi Suwan" userId="06e90df7c2ff15aa" providerId="LiveId" clId="{0F7696E4-CE8A-46F4-8546-D0D17E1A23B2}" dt="2021-07-05T21:39:19.328" v="3595" actId="47"/>
        <pc:sldMkLst>
          <pc:docMk/>
          <pc:sldMk cId="1363294836" sldId="271"/>
        </pc:sldMkLst>
        <pc:spChg chg="mod">
          <ac:chgData name="Khushi Suwan" userId="06e90df7c2ff15aa" providerId="LiveId" clId="{0F7696E4-CE8A-46F4-8546-D0D17E1A23B2}" dt="2021-07-04T02:30:59.446" v="1415" actId="20577"/>
          <ac:spMkLst>
            <pc:docMk/>
            <pc:sldMk cId="1363294836" sldId="271"/>
            <ac:spMk id="2" creationId="{A2B1F5F0-A855-4AC7-B9F5-FF0E3C7B3019}"/>
          </ac:spMkLst>
        </pc:spChg>
        <pc:spChg chg="del">
          <ac:chgData name="Khushi Suwan" userId="06e90df7c2ff15aa" providerId="LiveId" clId="{0F7696E4-CE8A-46F4-8546-D0D17E1A23B2}" dt="2021-07-04T02:31:03.516" v="1416"/>
          <ac:spMkLst>
            <pc:docMk/>
            <pc:sldMk cId="1363294836" sldId="271"/>
            <ac:spMk id="3" creationId="{B522ED97-07B9-463C-B173-3BFADDE99987}"/>
          </ac:spMkLst>
        </pc:spChg>
        <pc:picChg chg="add mod">
          <ac:chgData name="Khushi Suwan" userId="06e90df7c2ff15aa" providerId="LiveId" clId="{0F7696E4-CE8A-46F4-8546-D0D17E1A23B2}" dt="2021-07-04T02:31:20.218" v="1420" actId="14100"/>
          <ac:picMkLst>
            <pc:docMk/>
            <pc:sldMk cId="1363294836" sldId="271"/>
            <ac:picMk id="2050" creationId="{4C557DEE-5D5F-488C-862C-63FDDABFC217}"/>
          </ac:picMkLst>
        </pc:picChg>
      </pc:sldChg>
      <pc:sldChg chg="modSp new add del mod">
        <pc:chgData name="Khushi Suwan" userId="06e90df7c2ff15aa" providerId="LiveId" clId="{0F7696E4-CE8A-46F4-8546-D0D17E1A23B2}" dt="2021-07-05T21:39:21.468" v="3596" actId="47"/>
        <pc:sldMkLst>
          <pc:docMk/>
          <pc:sldMk cId="2006632677" sldId="272"/>
        </pc:sldMkLst>
        <pc:spChg chg="mod">
          <ac:chgData name="Khushi Suwan" userId="06e90df7c2ff15aa" providerId="LiveId" clId="{0F7696E4-CE8A-46F4-8546-D0D17E1A23B2}" dt="2021-07-05T17:29:18.372" v="3298" actId="2711"/>
          <ac:spMkLst>
            <pc:docMk/>
            <pc:sldMk cId="2006632677" sldId="272"/>
            <ac:spMk id="2" creationId="{89174F43-7181-45BA-BC7E-80BAFCF124F8}"/>
          </ac:spMkLst>
        </pc:spChg>
        <pc:spChg chg="mod">
          <ac:chgData name="Khushi Suwan" userId="06e90df7c2ff15aa" providerId="LiveId" clId="{0F7696E4-CE8A-46F4-8546-D0D17E1A23B2}" dt="2021-07-05T17:29:27.843" v="3299" actId="2711"/>
          <ac:spMkLst>
            <pc:docMk/>
            <pc:sldMk cId="2006632677" sldId="272"/>
            <ac:spMk id="3" creationId="{4B9911B0-EF16-428A-B645-2B885A775A67}"/>
          </ac:spMkLst>
        </pc:spChg>
      </pc:sldChg>
      <pc:sldChg chg="modSp new add del mod">
        <pc:chgData name="Khushi Suwan" userId="06e90df7c2ff15aa" providerId="LiveId" clId="{0F7696E4-CE8A-46F4-8546-D0D17E1A23B2}" dt="2021-07-05T21:39:26.661" v="3597" actId="47"/>
        <pc:sldMkLst>
          <pc:docMk/>
          <pc:sldMk cId="1321052271" sldId="273"/>
        </pc:sldMkLst>
        <pc:spChg chg="mod">
          <ac:chgData name="Khushi Suwan" userId="06e90df7c2ff15aa" providerId="LiveId" clId="{0F7696E4-CE8A-46F4-8546-D0D17E1A23B2}" dt="2021-07-05T17:29:41.585" v="3300" actId="2711"/>
          <ac:spMkLst>
            <pc:docMk/>
            <pc:sldMk cId="1321052271" sldId="273"/>
            <ac:spMk id="2" creationId="{785315C8-75E8-428B-8288-9964D3168B49}"/>
          </ac:spMkLst>
        </pc:spChg>
        <pc:spChg chg="mod">
          <ac:chgData name="Khushi Suwan" userId="06e90df7c2ff15aa" providerId="LiveId" clId="{0F7696E4-CE8A-46F4-8546-D0D17E1A23B2}" dt="2021-07-05T17:29:55.341" v="3302" actId="2711"/>
          <ac:spMkLst>
            <pc:docMk/>
            <pc:sldMk cId="1321052271" sldId="273"/>
            <ac:spMk id="3" creationId="{FBF3CE9B-5B29-41C4-8486-BB49C1839A71}"/>
          </ac:spMkLst>
        </pc:spChg>
      </pc:sldChg>
      <pc:sldChg chg="modSp new del mod">
        <pc:chgData name="Khushi Suwan" userId="06e90df7c2ff15aa" providerId="LiveId" clId="{0F7696E4-CE8A-46F4-8546-D0D17E1A23B2}" dt="2021-07-05T03:10:45.117" v="2413" actId="47"/>
        <pc:sldMkLst>
          <pc:docMk/>
          <pc:sldMk cId="549876501" sldId="274"/>
        </pc:sldMkLst>
        <pc:spChg chg="mod">
          <ac:chgData name="Khushi Suwan" userId="06e90df7c2ff15aa" providerId="LiveId" clId="{0F7696E4-CE8A-46F4-8546-D0D17E1A23B2}" dt="2021-07-04T03:12:50.962" v="1767"/>
          <ac:spMkLst>
            <pc:docMk/>
            <pc:sldMk cId="549876501" sldId="274"/>
            <ac:spMk id="3" creationId="{D2811AF8-B886-46F4-8AF0-1340E37B0E7C}"/>
          </ac:spMkLst>
        </pc:spChg>
      </pc:sldChg>
      <pc:sldChg chg="addSp delSp modSp new del mod">
        <pc:chgData name="Khushi Suwan" userId="06e90df7c2ff15aa" providerId="LiveId" clId="{0F7696E4-CE8A-46F4-8546-D0D17E1A23B2}" dt="2021-07-05T03:10:13.621" v="2410" actId="2696"/>
        <pc:sldMkLst>
          <pc:docMk/>
          <pc:sldMk cId="818943276" sldId="275"/>
        </pc:sldMkLst>
        <pc:spChg chg="del">
          <ac:chgData name="Khushi Suwan" userId="06e90df7c2ff15aa" providerId="LiveId" clId="{0F7696E4-CE8A-46F4-8546-D0D17E1A23B2}" dt="2021-07-05T02:21:18.395" v="1809" actId="22"/>
          <ac:spMkLst>
            <pc:docMk/>
            <pc:sldMk cId="818943276" sldId="275"/>
            <ac:spMk id="3" creationId="{ACA6A0E0-B72D-459B-8505-8BEAFC65DD96}"/>
          </ac:spMkLst>
        </pc:spChg>
        <pc:spChg chg="add del mod">
          <ac:chgData name="Khushi Suwan" userId="06e90df7c2ff15aa" providerId="LiveId" clId="{0F7696E4-CE8A-46F4-8546-D0D17E1A23B2}" dt="2021-07-05T03:09:59.532" v="2408" actId="478"/>
          <ac:spMkLst>
            <pc:docMk/>
            <pc:sldMk cId="818943276" sldId="275"/>
            <ac:spMk id="7" creationId="{DEDA753E-0431-4BA0-8223-F793EEC76469}"/>
          </ac:spMkLst>
        </pc:spChg>
        <pc:picChg chg="add del mod ord">
          <ac:chgData name="Khushi Suwan" userId="06e90df7c2ff15aa" providerId="LiveId" clId="{0F7696E4-CE8A-46F4-8546-D0D17E1A23B2}" dt="2021-07-05T03:09:59.532" v="2408" actId="478"/>
          <ac:picMkLst>
            <pc:docMk/>
            <pc:sldMk cId="818943276" sldId="275"/>
            <ac:picMk id="5" creationId="{4AE91AA1-82E1-4BBD-B40B-60750888057D}"/>
          </ac:picMkLst>
        </pc:picChg>
      </pc:sldChg>
      <pc:sldChg chg="addSp modSp new mod setBg">
        <pc:chgData name="Khushi Suwan" userId="06e90df7c2ff15aa" providerId="LiveId" clId="{0F7696E4-CE8A-46F4-8546-D0D17E1A23B2}" dt="2021-07-05T17:35:22.054" v="3364" actId="2711"/>
        <pc:sldMkLst>
          <pc:docMk/>
          <pc:sldMk cId="50133861" sldId="276"/>
        </pc:sldMkLst>
        <pc:spChg chg="mod">
          <ac:chgData name="Khushi Suwan" userId="06e90df7c2ff15aa" providerId="LiveId" clId="{0F7696E4-CE8A-46F4-8546-D0D17E1A23B2}" dt="2021-07-05T17:35:09.276" v="3363" actId="2711"/>
          <ac:spMkLst>
            <pc:docMk/>
            <pc:sldMk cId="50133861" sldId="276"/>
            <ac:spMk id="2" creationId="{99E19279-155F-42D7-93CF-95576A069A72}"/>
          </ac:spMkLst>
        </pc:spChg>
        <pc:spChg chg="mod">
          <ac:chgData name="Khushi Suwan" userId="06e90df7c2ff15aa" providerId="LiveId" clId="{0F7696E4-CE8A-46F4-8546-D0D17E1A23B2}" dt="2021-07-05T17:35:22.054" v="3364" actId="2711"/>
          <ac:spMkLst>
            <pc:docMk/>
            <pc:sldMk cId="50133861" sldId="276"/>
            <ac:spMk id="3" creationId="{55BEDED8-5B6E-4547-A185-60CB67092DD4}"/>
          </ac:spMkLst>
        </pc:spChg>
        <pc:spChg chg="add">
          <ac:chgData name="Khushi Suwan" userId="06e90df7c2ff15aa" providerId="LiveId" clId="{0F7696E4-CE8A-46F4-8546-D0D17E1A23B2}" dt="2021-07-05T02:28:34.518" v="2021" actId="26606"/>
          <ac:spMkLst>
            <pc:docMk/>
            <pc:sldMk cId="50133861" sldId="276"/>
            <ac:spMk id="10" creationId="{C2E4E997-8672-4FFD-B8EC-9932A8E4714B}"/>
          </ac:spMkLst>
        </pc:spChg>
        <pc:grpChg chg="add">
          <ac:chgData name="Khushi Suwan" userId="06e90df7c2ff15aa" providerId="LiveId" clId="{0F7696E4-CE8A-46F4-8546-D0D17E1A23B2}" dt="2021-07-05T02:28:34.518" v="2021" actId="26606"/>
          <ac:grpSpMkLst>
            <pc:docMk/>
            <pc:sldMk cId="50133861" sldId="276"/>
            <ac:grpSpMk id="14" creationId="{453E4DEE-E996-40F8-8635-0FF43D7348F9}"/>
          </ac:grpSpMkLst>
        </pc:grpChg>
        <pc:picChg chg="add mod modCrop">
          <ac:chgData name="Khushi Suwan" userId="06e90df7c2ff15aa" providerId="LiveId" clId="{0F7696E4-CE8A-46F4-8546-D0D17E1A23B2}" dt="2021-07-05T02:31:20.304" v="2067" actId="14100"/>
          <ac:picMkLst>
            <pc:docMk/>
            <pc:sldMk cId="50133861" sldId="276"/>
            <ac:picMk id="5" creationId="{32623210-A74F-4359-99A6-BA7600C1A5BB}"/>
          </ac:picMkLst>
        </pc:picChg>
        <pc:picChg chg="add">
          <ac:chgData name="Khushi Suwan" userId="06e90df7c2ff15aa" providerId="LiveId" clId="{0F7696E4-CE8A-46F4-8546-D0D17E1A23B2}" dt="2021-07-05T02:28:34.518" v="2021" actId="26606"/>
          <ac:picMkLst>
            <pc:docMk/>
            <pc:sldMk cId="50133861" sldId="276"/>
            <ac:picMk id="12" creationId="{FE6BA9E6-1D9E-4D30-B528-D49FA1342E4E}"/>
          </ac:picMkLst>
        </pc:picChg>
      </pc:sldChg>
      <pc:sldChg chg="addSp modSp new mod setBg setClrOvrMap">
        <pc:chgData name="Khushi Suwan" userId="06e90df7c2ff15aa" providerId="LiveId" clId="{0F7696E4-CE8A-46F4-8546-D0D17E1A23B2}" dt="2021-07-05T17:36:56.710" v="3383" actId="27636"/>
        <pc:sldMkLst>
          <pc:docMk/>
          <pc:sldMk cId="1223517412" sldId="277"/>
        </pc:sldMkLst>
        <pc:spChg chg="mod">
          <ac:chgData name="Khushi Suwan" userId="06e90df7c2ff15aa" providerId="LiveId" clId="{0F7696E4-CE8A-46F4-8546-D0D17E1A23B2}" dt="2021-07-05T17:35:44.516" v="3366" actId="207"/>
          <ac:spMkLst>
            <pc:docMk/>
            <pc:sldMk cId="1223517412" sldId="277"/>
            <ac:spMk id="2" creationId="{ADB43E35-476A-45EF-946E-5970569383F2}"/>
          </ac:spMkLst>
        </pc:spChg>
        <pc:spChg chg="mod">
          <ac:chgData name="Khushi Suwan" userId="06e90df7c2ff15aa" providerId="LiveId" clId="{0F7696E4-CE8A-46F4-8546-D0D17E1A23B2}" dt="2021-07-05T17:36:56.710" v="3383" actId="27636"/>
          <ac:spMkLst>
            <pc:docMk/>
            <pc:sldMk cId="1223517412" sldId="277"/>
            <ac:spMk id="3" creationId="{076F8E3A-537F-45F5-A54C-45E081FB5CD2}"/>
          </ac:spMkLst>
        </pc:spChg>
        <pc:spChg chg="add">
          <ac:chgData name="Khushi Suwan" userId="06e90df7c2ff15aa" providerId="LiveId" clId="{0F7696E4-CE8A-46F4-8546-D0D17E1A23B2}" dt="2021-07-05T02:35:26.767" v="2072" actId="26606"/>
          <ac:spMkLst>
            <pc:docMk/>
            <pc:sldMk cId="1223517412" sldId="277"/>
            <ac:spMk id="10" creationId="{6697F791-5FFA-4164-899F-EB52EA72B024}"/>
          </ac:spMkLst>
        </pc:spChg>
        <pc:spChg chg="add">
          <ac:chgData name="Khushi Suwan" userId="06e90df7c2ff15aa" providerId="LiveId" clId="{0F7696E4-CE8A-46F4-8546-D0D17E1A23B2}" dt="2021-07-05T02:35:26.767" v="2072" actId="26606"/>
          <ac:spMkLst>
            <pc:docMk/>
            <pc:sldMk cId="1223517412" sldId="277"/>
            <ac:spMk id="14" creationId="{B773AB25-A422-41AA-9737-5E04C1966DE1}"/>
          </ac:spMkLst>
        </pc:spChg>
        <pc:grpChg chg="add">
          <ac:chgData name="Khushi Suwan" userId="06e90df7c2ff15aa" providerId="LiveId" clId="{0F7696E4-CE8A-46F4-8546-D0D17E1A23B2}" dt="2021-07-05T02:35:26.767" v="2072" actId="26606"/>
          <ac:grpSpMkLst>
            <pc:docMk/>
            <pc:sldMk cId="1223517412" sldId="277"/>
            <ac:grpSpMk id="18" creationId="{6AD0D387-1584-4477-B5F8-52B50D4F2205}"/>
          </ac:grpSpMkLst>
        </pc:grpChg>
        <pc:picChg chg="add mod modCrop">
          <ac:chgData name="Khushi Suwan" userId="06e90df7c2ff15aa" providerId="LiveId" clId="{0F7696E4-CE8A-46F4-8546-D0D17E1A23B2}" dt="2021-07-05T17:36:08.767" v="3369" actId="732"/>
          <ac:picMkLst>
            <pc:docMk/>
            <pc:sldMk cId="1223517412" sldId="277"/>
            <ac:picMk id="5" creationId="{A1C15513-0A9A-4AB0-AB2C-8D2F02DB057E}"/>
          </ac:picMkLst>
        </pc:picChg>
        <pc:picChg chg="add">
          <ac:chgData name="Khushi Suwan" userId="06e90df7c2ff15aa" providerId="LiveId" clId="{0F7696E4-CE8A-46F4-8546-D0D17E1A23B2}" dt="2021-07-05T02:35:26.767" v="2072" actId="26606"/>
          <ac:picMkLst>
            <pc:docMk/>
            <pc:sldMk cId="1223517412" sldId="277"/>
            <ac:picMk id="12" creationId="{4E28A1A9-FB81-4816-AAEA-C3B430946951}"/>
          </ac:picMkLst>
        </pc:picChg>
        <pc:picChg chg="add">
          <ac:chgData name="Khushi Suwan" userId="06e90df7c2ff15aa" providerId="LiveId" clId="{0F7696E4-CE8A-46F4-8546-D0D17E1A23B2}" dt="2021-07-05T02:35:26.767" v="2072" actId="26606"/>
          <ac:picMkLst>
            <pc:docMk/>
            <pc:sldMk cId="1223517412" sldId="277"/>
            <ac:picMk id="16" creationId="{AF0552B8-DE8C-40DF-B29F-1728E6A10619}"/>
          </ac:picMkLst>
        </pc:picChg>
      </pc:sldChg>
      <pc:sldChg chg="modSp new mod">
        <pc:chgData name="Khushi Suwan" userId="06e90df7c2ff15aa" providerId="LiveId" clId="{0F7696E4-CE8A-46F4-8546-D0D17E1A23B2}" dt="2021-07-05T17:37:39.087" v="3387" actId="20577"/>
        <pc:sldMkLst>
          <pc:docMk/>
          <pc:sldMk cId="4007692289" sldId="278"/>
        </pc:sldMkLst>
        <pc:spChg chg="mod">
          <ac:chgData name="Khushi Suwan" userId="06e90df7c2ff15aa" providerId="LiveId" clId="{0F7696E4-CE8A-46F4-8546-D0D17E1A23B2}" dt="2021-07-05T17:37:24.945" v="3384" actId="255"/>
          <ac:spMkLst>
            <pc:docMk/>
            <pc:sldMk cId="4007692289" sldId="278"/>
            <ac:spMk id="2" creationId="{541FD864-91A1-4547-B7E9-A32DEFF33C84}"/>
          </ac:spMkLst>
        </pc:spChg>
        <pc:spChg chg="mod">
          <ac:chgData name="Khushi Suwan" userId="06e90df7c2ff15aa" providerId="LiveId" clId="{0F7696E4-CE8A-46F4-8546-D0D17E1A23B2}" dt="2021-07-05T17:37:39.087" v="3387" actId="20577"/>
          <ac:spMkLst>
            <pc:docMk/>
            <pc:sldMk cId="4007692289" sldId="278"/>
            <ac:spMk id="3" creationId="{E6490F23-A259-4BAD-BC0F-138B237E4788}"/>
          </ac:spMkLst>
        </pc:spChg>
      </pc:sldChg>
      <pc:sldChg chg="modSp new mod">
        <pc:chgData name="Khushi Suwan" userId="06e90df7c2ff15aa" providerId="LiveId" clId="{0F7696E4-CE8A-46F4-8546-D0D17E1A23B2}" dt="2021-07-05T17:38:27.949" v="3392" actId="255"/>
        <pc:sldMkLst>
          <pc:docMk/>
          <pc:sldMk cId="2454082547" sldId="279"/>
        </pc:sldMkLst>
        <pc:spChg chg="mod">
          <ac:chgData name="Khushi Suwan" userId="06e90df7c2ff15aa" providerId="LiveId" clId="{0F7696E4-CE8A-46F4-8546-D0D17E1A23B2}" dt="2021-07-05T17:37:58.248" v="3388" actId="2711"/>
          <ac:spMkLst>
            <pc:docMk/>
            <pc:sldMk cId="2454082547" sldId="279"/>
            <ac:spMk id="2" creationId="{6959E0FA-F8D8-47EA-B294-6309B93DB595}"/>
          </ac:spMkLst>
        </pc:spChg>
        <pc:spChg chg="mod">
          <ac:chgData name="Khushi Suwan" userId="06e90df7c2ff15aa" providerId="LiveId" clId="{0F7696E4-CE8A-46F4-8546-D0D17E1A23B2}" dt="2021-07-05T17:38:27.949" v="3392" actId="255"/>
          <ac:spMkLst>
            <pc:docMk/>
            <pc:sldMk cId="2454082547" sldId="279"/>
            <ac:spMk id="3" creationId="{6B3B606F-9DC4-4AE8-8BA8-66D809D7B6E0}"/>
          </ac:spMkLst>
        </pc:spChg>
      </pc:sldChg>
      <pc:sldChg chg="addSp delSp modSp new mod">
        <pc:chgData name="Khushi Suwan" userId="06e90df7c2ff15aa" providerId="LiveId" clId="{0F7696E4-CE8A-46F4-8546-D0D17E1A23B2}" dt="2021-07-05T17:41:05.998" v="3406" actId="2711"/>
        <pc:sldMkLst>
          <pc:docMk/>
          <pc:sldMk cId="3501916578" sldId="280"/>
        </pc:sldMkLst>
        <pc:spChg chg="mod">
          <ac:chgData name="Khushi Suwan" userId="06e90df7c2ff15aa" providerId="LiveId" clId="{0F7696E4-CE8A-46F4-8546-D0D17E1A23B2}" dt="2021-07-05T17:38:46.263" v="3394" actId="2711"/>
          <ac:spMkLst>
            <pc:docMk/>
            <pc:sldMk cId="3501916578" sldId="280"/>
            <ac:spMk id="2" creationId="{1AD02F39-98FF-4BDA-8123-D897D1951D8C}"/>
          </ac:spMkLst>
        </pc:spChg>
        <pc:spChg chg="mod">
          <ac:chgData name="Khushi Suwan" userId="06e90df7c2ff15aa" providerId="LiveId" clId="{0F7696E4-CE8A-46F4-8546-D0D17E1A23B2}" dt="2021-07-05T17:41:05.998" v="3406" actId="2711"/>
          <ac:spMkLst>
            <pc:docMk/>
            <pc:sldMk cId="3501916578" sldId="280"/>
            <ac:spMk id="3" creationId="{F7729C8E-8B7B-4E4E-877B-580B2ADF196B}"/>
          </ac:spMkLst>
        </pc:spChg>
        <pc:spChg chg="add del">
          <ac:chgData name="Khushi Suwan" userId="06e90df7c2ff15aa" providerId="LiveId" clId="{0F7696E4-CE8A-46F4-8546-D0D17E1A23B2}" dt="2021-07-05T02:52:55.568" v="2260" actId="22"/>
          <ac:spMkLst>
            <pc:docMk/>
            <pc:sldMk cId="3501916578" sldId="280"/>
            <ac:spMk id="5" creationId="{A390062C-D120-432C-9132-3544F4CFC00A}"/>
          </ac:spMkLst>
        </pc:spChg>
      </pc:sldChg>
      <pc:sldChg chg="addSp delSp modSp new del mod ord">
        <pc:chgData name="Khushi Suwan" userId="06e90df7c2ff15aa" providerId="LiveId" clId="{0F7696E4-CE8A-46F4-8546-D0D17E1A23B2}" dt="2021-07-05T03:12:18.763" v="2420" actId="2696"/>
        <pc:sldMkLst>
          <pc:docMk/>
          <pc:sldMk cId="2673517145" sldId="281"/>
        </pc:sldMkLst>
        <pc:spChg chg="mod">
          <ac:chgData name="Khushi Suwan" userId="06e90df7c2ff15aa" providerId="LiveId" clId="{0F7696E4-CE8A-46F4-8546-D0D17E1A23B2}" dt="2021-07-05T02:55:48.809" v="2394" actId="20577"/>
          <ac:spMkLst>
            <pc:docMk/>
            <pc:sldMk cId="2673517145" sldId="281"/>
            <ac:spMk id="2" creationId="{7F082846-5ED4-4F9D-B1C8-42C858E45CD6}"/>
          </ac:spMkLst>
        </pc:spChg>
        <pc:spChg chg="del">
          <ac:chgData name="Khushi Suwan" userId="06e90df7c2ff15aa" providerId="LiveId" clId="{0F7696E4-CE8A-46F4-8546-D0D17E1A23B2}" dt="2021-07-05T02:56:15.306" v="2395" actId="22"/>
          <ac:spMkLst>
            <pc:docMk/>
            <pc:sldMk cId="2673517145" sldId="281"/>
            <ac:spMk id="3" creationId="{D740A936-D704-4116-B1C9-515514C8B10E}"/>
          </ac:spMkLst>
        </pc:spChg>
        <pc:picChg chg="add mod ord modCrop">
          <ac:chgData name="Khushi Suwan" userId="06e90df7c2ff15aa" providerId="LiveId" clId="{0F7696E4-CE8A-46F4-8546-D0D17E1A23B2}" dt="2021-07-05T03:10:00.245" v="2409" actId="14100"/>
          <ac:picMkLst>
            <pc:docMk/>
            <pc:sldMk cId="2673517145" sldId="281"/>
            <ac:picMk id="5" creationId="{DCFD0963-CAD2-40D4-B6D8-D68EB513B828}"/>
          </ac:picMkLst>
        </pc:picChg>
      </pc:sldChg>
      <pc:sldChg chg="addSp delSp modSp new mod setBg">
        <pc:chgData name="Khushi Suwan" userId="06e90df7c2ff15aa" providerId="LiveId" clId="{0F7696E4-CE8A-46F4-8546-D0D17E1A23B2}" dt="2021-07-05T17:43:50.403" v="3421" actId="2711"/>
        <pc:sldMkLst>
          <pc:docMk/>
          <pc:sldMk cId="3481709804" sldId="282"/>
        </pc:sldMkLst>
        <pc:spChg chg="mod">
          <ac:chgData name="Khushi Suwan" userId="06e90df7c2ff15aa" providerId="LiveId" clId="{0F7696E4-CE8A-46F4-8546-D0D17E1A23B2}" dt="2021-07-05T17:43:34.343" v="3420" actId="2711"/>
          <ac:spMkLst>
            <pc:docMk/>
            <pc:sldMk cId="3481709804" sldId="282"/>
            <ac:spMk id="2" creationId="{97FCD405-B2D7-456E-8014-22F1D4AD011C}"/>
          </ac:spMkLst>
        </pc:spChg>
        <pc:spChg chg="del">
          <ac:chgData name="Khushi Suwan" userId="06e90df7c2ff15aa" providerId="LiveId" clId="{0F7696E4-CE8A-46F4-8546-D0D17E1A23B2}" dt="2021-07-05T03:10:32.248" v="2412" actId="22"/>
          <ac:spMkLst>
            <pc:docMk/>
            <pc:sldMk cId="3481709804" sldId="282"/>
            <ac:spMk id="3" creationId="{CD4CFF4F-C1C0-47D3-A131-13C68F9DF2F3}"/>
          </ac:spMkLst>
        </pc:spChg>
        <pc:spChg chg="add mod">
          <ac:chgData name="Khushi Suwan" userId="06e90df7c2ff15aa" providerId="LiveId" clId="{0F7696E4-CE8A-46F4-8546-D0D17E1A23B2}" dt="2021-07-05T17:43:50.403" v="3421" actId="2711"/>
          <ac:spMkLst>
            <pc:docMk/>
            <pc:sldMk cId="3481709804" sldId="282"/>
            <ac:spMk id="7" creationId="{EBB8CBF5-B340-440A-8B3A-C0F9CAD09FBD}"/>
          </ac:spMkLst>
        </pc:spChg>
        <pc:spChg chg="add">
          <ac:chgData name="Khushi Suwan" userId="06e90df7c2ff15aa" providerId="LiveId" clId="{0F7696E4-CE8A-46F4-8546-D0D17E1A23B2}" dt="2021-07-05T03:50:28.571" v="2704" actId="26606"/>
          <ac:spMkLst>
            <pc:docMk/>
            <pc:sldMk cId="3481709804" sldId="282"/>
            <ac:spMk id="14" creationId="{C2E4E997-8672-4FFD-B8EC-9932A8E4714B}"/>
          </ac:spMkLst>
        </pc:spChg>
        <pc:grpChg chg="add">
          <ac:chgData name="Khushi Suwan" userId="06e90df7c2ff15aa" providerId="LiveId" clId="{0F7696E4-CE8A-46F4-8546-D0D17E1A23B2}" dt="2021-07-05T03:50:28.571" v="2704" actId="26606"/>
          <ac:grpSpMkLst>
            <pc:docMk/>
            <pc:sldMk cId="3481709804" sldId="282"/>
            <ac:grpSpMk id="18" creationId="{453E4DEE-E996-40F8-8635-0FF43D7348F9}"/>
          </ac:grpSpMkLst>
        </pc:grpChg>
        <pc:picChg chg="add del mod ord">
          <ac:chgData name="Khushi Suwan" userId="06e90df7c2ff15aa" providerId="LiveId" clId="{0F7696E4-CE8A-46F4-8546-D0D17E1A23B2}" dt="2021-07-05T03:41:53.176" v="2654" actId="21"/>
          <ac:picMkLst>
            <pc:docMk/>
            <pc:sldMk cId="3481709804" sldId="282"/>
            <ac:picMk id="5" creationId="{8662D8F5-0A8D-468E-8089-9438AC79DE19}"/>
          </ac:picMkLst>
        </pc:picChg>
        <pc:picChg chg="add mod modCrop">
          <ac:chgData name="Khushi Suwan" userId="06e90df7c2ff15aa" providerId="LiveId" clId="{0F7696E4-CE8A-46F4-8546-D0D17E1A23B2}" dt="2021-07-05T03:50:28.571" v="2704" actId="26606"/>
          <ac:picMkLst>
            <pc:docMk/>
            <pc:sldMk cId="3481709804" sldId="282"/>
            <ac:picMk id="9" creationId="{615ABD4B-8C61-4B15-B4A9-6DC58E66E57C}"/>
          </ac:picMkLst>
        </pc:picChg>
        <pc:picChg chg="add">
          <ac:chgData name="Khushi Suwan" userId="06e90df7c2ff15aa" providerId="LiveId" clId="{0F7696E4-CE8A-46F4-8546-D0D17E1A23B2}" dt="2021-07-05T03:50:28.571" v="2704" actId="26606"/>
          <ac:picMkLst>
            <pc:docMk/>
            <pc:sldMk cId="3481709804" sldId="282"/>
            <ac:picMk id="16" creationId="{FE6BA9E6-1D9E-4D30-B528-D49FA1342E4E}"/>
          </ac:picMkLst>
        </pc:picChg>
      </pc:sldChg>
      <pc:sldChg chg="addSp modSp new mod setBg">
        <pc:chgData name="Khushi Suwan" userId="06e90df7c2ff15aa" providerId="LiveId" clId="{0F7696E4-CE8A-46F4-8546-D0D17E1A23B2}" dt="2021-07-05T17:42:18.997" v="3415" actId="33524"/>
        <pc:sldMkLst>
          <pc:docMk/>
          <pc:sldMk cId="2354052646" sldId="283"/>
        </pc:sldMkLst>
        <pc:spChg chg="mod">
          <ac:chgData name="Khushi Suwan" userId="06e90df7c2ff15aa" providerId="LiveId" clId="{0F7696E4-CE8A-46F4-8546-D0D17E1A23B2}" dt="2021-07-05T17:41:25.487" v="3407" actId="2711"/>
          <ac:spMkLst>
            <pc:docMk/>
            <pc:sldMk cId="2354052646" sldId="283"/>
            <ac:spMk id="2" creationId="{A2433108-9495-4F51-8437-0E0EBEC74F61}"/>
          </ac:spMkLst>
        </pc:spChg>
        <pc:spChg chg="mod">
          <ac:chgData name="Khushi Suwan" userId="06e90df7c2ff15aa" providerId="LiveId" clId="{0F7696E4-CE8A-46F4-8546-D0D17E1A23B2}" dt="2021-07-05T17:42:18.997" v="3415" actId="33524"/>
          <ac:spMkLst>
            <pc:docMk/>
            <pc:sldMk cId="2354052646" sldId="283"/>
            <ac:spMk id="3" creationId="{F599B9F6-518A-4E23-9966-4A50739C80C3}"/>
          </ac:spMkLst>
        </pc:spChg>
        <pc:spChg chg="add">
          <ac:chgData name="Khushi Suwan" userId="06e90df7c2ff15aa" providerId="LiveId" clId="{0F7696E4-CE8A-46F4-8546-D0D17E1A23B2}" dt="2021-07-05T03:25:38.237" v="2532" actId="26606"/>
          <ac:spMkLst>
            <pc:docMk/>
            <pc:sldMk cId="2354052646" sldId="283"/>
            <ac:spMk id="10" creationId="{C2E4E997-8672-4FFD-B8EC-9932A8E4714B}"/>
          </ac:spMkLst>
        </pc:spChg>
        <pc:grpChg chg="add">
          <ac:chgData name="Khushi Suwan" userId="06e90df7c2ff15aa" providerId="LiveId" clId="{0F7696E4-CE8A-46F4-8546-D0D17E1A23B2}" dt="2021-07-05T03:25:38.237" v="2532" actId="26606"/>
          <ac:grpSpMkLst>
            <pc:docMk/>
            <pc:sldMk cId="2354052646" sldId="283"/>
            <ac:grpSpMk id="14" creationId="{453E4DEE-E996-40F8-8635-0FF43D7348F9}"/>
          </ac:grpSpMkLst>
        </pc:grpChg>
        <pc:picChg chg="add mod modCrop">
          <ac:chgData name="Khushi Suwan" userId="06e90df7c2ff15aa" providerId="LiveId" clId="{0F7696E4-CE8A-46F4-8546-D0D17E1A23B2}" dt="2021-07-05T03:26:07.065" v="2537" actId="14100"/>
          <ac:picMkLst>
            <pc:docMk/>
            <pc:sldMk cId="2354052646" sldId="283"/>
            <ac:picMk id="5" creationId="{5688A7B7-36AD-4BAE-AC06-4DC02F3F79D4}"/>
          </ac:picMkLst>
        </pc:picChg>
        <pc:picChg chg="add">
          <ac:chgData name="Khushi Suwan" userId="06e90df7c2ff15aa" providerId="LiveId" clId="{0F7696E4-CE8A-46F4-8546-D0D17E1A23B2}" dt="2021-07-05T03:25:38.237" v="2532" actId="26606"/>
          <ac:picMkLst>
            <pc:docMk/>
            <pc:sldMk cId="2354052646" sldId="283"/>
            <ac:picMk id="12" creationId="{FE6BA9E6-1D9E-4D30-B528-D49FA1342E4E}"/>
          </ac:picMkLst>
        </pc:picChg>
      </pc:sldChg>
      <pc:sldChg chg="addSp modSp new mod ord setBg">
        <pc:chgData name="Khushi Suwan" userId="06e90df7c2ff15aa" providerId="LiveId" clId="{0F7696E4-CE8A-46F4-8546-D0D17E1A23B2}" dt="2021-07-05T17:43:13.485" v="3419" actId="255"/>
        <pc:sldMkLst>
          <pc:docMk/>
          <pc:sldMk cId="1956432246" sldId="284"/>
        </pc:sldMkLst>
        <pc:spChg chg="mod">
          <ac:chgData name="Khushi Suwan" userId="06e90df7c2ff15aa" providerId="LiveId" clId="{0F7696E4-CE8A-46F4-8546-D0D17E1A23B2}" dt="2021-07-05T17:42:49.588" v="3416" actId="2711"/>
          <ac:spMkLst>
            <pc:docMk/>
            <pc:sldMk cId="1956432246" sldId="284"/>
            <ac:spMk id="2" creationId="{C57113B9-24DB-47D2-B6B9-C96F04EC7434}"/>
          </ac:spMkLst>
        </pc:spChg>
        <pc:spChg chg="mod">
          <ac:chgData name="Khushi Suwan" userId="06e90df7c2ff15aa" providerId="LiveId" clId="{0F7696E4-CE8A-46F4-8546-D0D17E1A23B2}" dt="2021-07-05T17:43:13.485" v="3419" actId="255"/>
          <ac:spMkLst>
            <pc:docMk/>
            <pc:sldMk cId="1956432246" sldId="284"/>
            <ac:spMk id="3" creationId="{3D3A712F-A297-48A0-BB9D-15BDEB93CAE8}"/>
          </ac:spMkLst>
        </pc:spChg>
        <pc:spChg chg="add">
          <ac:chgData name="Khushi Suwan" userId="06e90df7c2ff15aa" providerId="LiveId" clId="{0F7696E4-CE8A-46F4-8546-D0D17E1A23B2}" dt="2021-07-05T03:42:34.630" v="2662" actId="26606"/>
          <ac:spMkLst>
            <pc:docMk/>
            <pc:sldMk cId="1956432246" sldId="284"/>
            <ac:spMk id="9" creationId="{C2E4E997-8672-4FFD-B8EC-9932A8E4714B}"/>
          </ac:spMkLst>
        </pc:spChg>
        <pc:grpChg chg="add">
          <ac:chgData name="Khushi Suwan" userId="06e90df7c2ff15aa" providerId="LiveId" clId="{0F7696E4-CE8A-46F4-8546-D0D17E1A23B2}" dt="2021-07-05T03:42:34.630" v="2662" actId="26606"/>
          <ac:grpSpMkLst>
            <pc:docMk/>
            <pc:sldMk cId="1956432246" sldId="284"/>
            <ac:grpSpMk id="13" creationId="{453E4DEE-E996-40F8-8635-0FF43D7348F9}"/>
          </ac:grpSpMkLst>
        </pc:grpChg>
        <pc:picChg chg="add mod modCrop">
          <ac:chgData name="Khushi Suwan" userId="06e90df7c2ff15aa" providerId="LiveId" clId="{0F7696E4-CE8A-46F4-8546-D0D17E1A23B2}" dt="2021-07-05T03:42:43.598" v="2664" actId="14100"/>
          <ac:picMkLst>
            <pc:docMk/>
            <pc:sldMk cId="1956432246" sldId="284"/>
            <ac:picMk id="4" creationId="{493F5CBA-7E3B-421A-9AFA-0E357A8F5A8A}"/>
          </ac:picMkLst>
        </pc:picChg>
        <pc:picChg chg="add">
          <ac:chgData name="Khushi Suwan" userId="06e90df7c2ff15aa" providerId="LiveId" clId="{0F7696E4-CE8A-46F4-8546-D0D17E1A23B2}" dt="2021-07-05T03:42:34.630" v="2662" actId="26606"/>
          <ac:picMkLst>
            <pc:docMk/>
            <pc:sldMk cId="1956432246" sldId="284"/>
            <ac:picMk id="11" creationId="{FE6BA9E6-1D9E-4D30-B528-D49FA1342E4E}"/>
          </ac:picMkLst>
        </pc:picChg>
      </pc:sldChg>
      <pc:sldChg chg="modSp new del mod">
        <pc:chgData name="Khushi Suwan" userId="06e90df7c2ff15aa" providerId="LiveId" clId="{0F7696E4-CE8A-46F4-8546-D0D17E1A23B2}" dt="2021-07-05T03:38:53.711" v="2574" actId="2696"/>
        <pc:sldMkLst>
          <pc:docMk/>
          <pc:sldMk cId="4099026202" sldId="284"/>
        </pc:sldMkLst>
        <pc:spChg chg="mod">
          <ac:chgData name="Khushi Suwan" userId="06e90df7c2ff15aa" providerId="LiveId" clId="{0F7696E4-CE8A-46F4-8546-D0D17E1A23B2}" dt="2021-07-05T03:38:46.250" v="2573" actId="27636"/>
          <ac:spMkLst>
            <pc:docMk/>
            <pc:sldMk cId="4099026202" sldId="284"/>
            <ac:spMk id="2" creationId="{125815E2-CA9A-4507-BCCB-D5A3385CA51C}"/>
          </ac:spMkLst>
        </pc:spChg>
        <pc:spChg chg="mod">
          <ac:chgData name="Khushi Suwan" userId="06e90df7c2ff15aa" providerId="LiveId" clId="{0F7696E4-CE8A-46F4-8546-D0D17E1A23B2}" dt="2021-07-05T03:34:08.709" v="2553" actId="5793"/>
          <ac:spMkLst>
            <pc:docMk/>
            <pc:sldMk cId="4099026202" sldId="284"/>
            <ac:spMk id="3" creationId="{69FFE858-9DBD-4DC5-A8F5-628498704460}"/>
          </ac:spMkLst>
        </pc:spChg>
      </pc:sldChg>
      <pc:sldChg chg="modSp new mod">
        <pc:chgData name="Khushi Suwan" userId="06e90df7c2ff15aa" providerId="LiveId" clId="{0F7696E4-CE8A-46F4-8546-D0D17E1A23B2}" dt="2021-07-05T17:44:57.962" v="3428" actId="20577"/>
        <pc:sldMkLst>
          <pc:docMk/>
          <pc:sldMk cId="1324351311" sldId="285"/>
        </pc:sldMkLst>
        <pc:spChg chg="mod">
          <ac:chgData name="Khushi Suwan" userId="06e90df7c2ff15aa" providerId="LiveId" clId="{0F7696E4-CE8A-46F4-8546-D0D17E1A23B2}" dt="2021-07-05T17:44:34.092" v="3423" actId="2711"/>
          <ac:spMkLst>
            <pc:docMk/>
            <pc:sldMk cId="1324351311" sldId="285"/>
            <ac:spMk id="2" creationId="{61EC1E05-9C7F-4B25-A337-9E6F51CB302B}"/>
          </ac:spMkLst>
        </pc:spChg>
        <pc:spChg chg="mod">
          <ac:chgData name="Khushi Suwan" userId="06e90df7c2ff15aa" providerId="LiveId" clId="{0F7696E4-CE8A-46F4-8546-D0D17E1A23B2}" dt="2021-07-05T17:44:57.962" v="3428" actId="20577"/>
          <ac:spMkLst>
            <pc:docMk/>
            <pc:sldMk cId="1324351311" sldId="285"/>
            <ac:spMk id="3" creationId="{C9EA2C66-7D6F-497F-BD27-B6221B8ECB0B}"/>
          </ac:spMkLst>
        </pc:spChg>
      </pc:sldChg>
      <pc:sldChg chg="addSp delSp modSp new mod">
        <pc:chgData name="Khushi Suwan" userId="06e90df7c2ff15aa" providerId="LiveId" clId="{0F7696E4-CE8A-46F4-8546-D0D17E1A23B2}" dt="2021-07-05T17:47:29.166" v="3449" actId="20577"/>
        <pc:sldMkLst>
          <pc:docMk/>
          <pc:sldMk cId="1656527675" sldId="286"/>
        </pc:sldMkLst>
        <pc:spChg chg="mod">
          <ac:chgData name="Khushi Suwan" userId="06e90df7c2ff15aa" providerId="LiveId" clId="{0F7696E4-CE8A-46F4-8546-D0D17E1A23B2}" dt="2021-07-05T17:47:01.760" v="3443" actId="2711"/>
          <ac:spMkLst>
            <pc:docMk/>
            <pc:sldMk cId="1656527675" sldId="286"/>
            <ac:spMk id="2" creationId="{21D28B88-41A2-42F9-BBF4-DE8790644CFF}"/>
          </ac:spMkLst>
        </pc:spChg>
        <pc:spChg chg="del">
          <ac:chgData name="Khushi Suwan" userId="06e90df7c2ff15aa" providerId="LiveId" clId="{0F7696E4-CE8A-46F4-8546-D0D17E1A23B2}" dt="2021-07-05T04:03:58.596" v="2730" actId="22"/>
          <ac:spMkLst>
            <pc:docMk/>
            <pc:sldMk cId="1656527675" sldId="286"/>
            <ac:spMk id="3" creationId="{0FBDA3B0-A82F-4F15-8F5B-4528C3DA483B}"/>
          </ac:spMkLst>
        </pc:spChg>
        <pc:spChg chg="add del mod">
          <ac:chgData name="Khushi Suwan" userId="06e90df7c2ff15aa" providerId="LiveId" clId="{0F7696E4-CE8A-46F4-8546-D0D17E1A23B2}" dt="2021-07-05T04:04:11.732" v="2732"/>
          <ac:spMkLst>
            <pc:docMk/>
            <pc:sldMk cId="1656527675" sldId="286"/>
            <ac:spMk id="7" creationId="{2D345E79-AC5F-4A11-8E9F-4AD2F5A5C2D9}"/>
          </ac:spMkLst>
        </pc:spChg>
        <pc:spChg chg="add mod">
          <ac:chgData name="Khushi Suwan" userId="06e90df7c2ff15aa" providerId="LiveId" clId="{0F7696E4-CE8A-46F4-8546-D0D17E1A23B2}" dt="2021-07-05T17:47:29.166" v="3449" actId="20577"/>
          <ac:spMkLst>
            <pc:docMk/>
            <pc:sldMk cId="1656527675" sldId="286"/>
            <ac:spMk id="10" creationId="{1366CB46-72C4-45D2-AEF8-CBDB082ACEC1}"/>
          </ac:spMkLst>
        </pc:spChg>
        <pc:picChg chg="add del mod ord">
          <ac:chgData name="Khushi Suwan" userId="06e90df7c2ff15aa" providerId="LiveId" clId="{0F7696E4-CE8A-46F4-8546-D0D17E1A23B2}" dt="2021-07-05T04:04:04.404" v="2731" actId="21"/>
          <ac:picMkLst>
            <pc:docMk/>
            <pc:sldMk cId="1656527675" sldId="286"/>
            <ac:picMk id="5" creationId="{33CC07F4-C3F1-4708-B98B-2906F7AADB72}"/>
          </ac:picMkLst>
        </pc:picChg>
        <pc:picChg chg="add del mod">
          <ac:chgData name="Khushi Suwan" userId="06e90df7c2ff15aa" providerId="LiveId" clId="{0F7696E4-CE8A-46F4-8546-D0D17E1A23B2}" dt="2021-07-05T04:05:13.960" v="2735" actId="21"/>
          <ac:picMkLst>
            <pc:docMk/>
            <pc:sldMk cId="1656527675" sldId="286"/>
            <ac:picMk id="8" creationId="{AF55BA8A-C82B-4366-8D55-3F236DBCF543}"/>
          </ac:picMkLst>
        </pc:picChg>
      </pc:sldChg>
      <pc:sldChg chg="addSp delSp modSp new mod ord setBg setClrOvrMap">
        <pc:chgData name="Khushi Suwan" userId="06e90df7c2ff15aa" providerId="LiveId" clId="{0F7696E4-CE8A-46F4-8546-D0D17E1A23B2}" dt="2021-07-05T17:46:46.840" v="3442" actId="20577"/>
        <pc:sldMkLst>
          <pc:docMk/>
          <pc:sldMk cId="1515075638" sldId="287"/>
        </pc:sldMkLst>
        <pc:spChg chg="mod">
          <ac:chgData name="Khushi Suwan" userId="06e90df7c2ff15aa" providerId="LiveId" clId="{0F7696E4-CE8A-46F4-8546-D0D17E1A23B2}" dt="2021-07-05T17:45:39.058" v="3433" actId="26606"/>
          <ac:spMkLst>
            <pc:docMk/>
            <pc:sldMk cId="1515075638" sldId="287"/>
            <ac:spMk id="2" creationId="{5300CB8C-821A-4337-94F3-06807E14D66D}"/>
          </ac:spMkLst>
        </pc:spChg>
        <pc:spChg chg="mod">
          <ac:chgData name="Khushi Suwan" userId="06e90df7c2ff15aa" providerId="LiveId" clId="{0F7696E4-CE8A-46F4-8546-D0D17E1A23B2}" dt="2021-07-05T17:46:46.840" v="3442" actId="20577"/>
          <ac:spMkLst>
            <pc:docMk/>
            <pc:sldMk cId="1515075638" sldId="287"/>
            <ac:spMk id="3" creationId="{CC49B626-1894-450D-8416-CA0583AFEB8B}"/>
          </ac:spMkLst>
        </pc:spChg>
        <pc:spChg chg="add del">
          <ac:chgData name="Khushi Suwan" userId="06e90df7c2ff15aa" providerId="LiveId" clId="{0F7696E4-CE8A-46F4-8546-D0D17E1A23B2}" dt="2021-07-05T17:45:39.058" v="3433" actId="26606"/>
          <ac:spMkLst>
            <pc:docMk/>
            <pc:sldMk cId="1515075638" sldId="287"/>
            <ac:spMk id="8" creationId="{C2E4E997-8672-4FFD-B8EC-9932A8E4714B}"/>
          </ac:spMkLst>
        </pc:spChg>
        <pc:spChg chg="add del">
          <ac:chgData name="Khushi Suwan" userId="06e90df7c2ff15aa" providerId="LiveId" clId="{0F7696E4-CE8A-46F4-8546-D0D17E1A23B2}" dt="2021-07-05T17:18:24.845" v="3208" actId="26606"/>
          <ac:spMkLst>
            <pc:docMk/>
            <pc:sldMk cId="1515075638" sldId="287"/>
            <ac:spMk id="9" creationId="{6697F791-5FFA-4164-899F-EB52EA72B024}"/>
          </ac:spMkLst>
        </pc:spChg>
        <pc:spChg chg="add del">
          <ac:chgData name="Khushi Suwan" userId="06e90df7c2ff15aa" providerId="LiveId" clId="{0F7696E4-CE8A-46F4-8546-D0D17E1A23B2}" dt="2021-07-05T17:18:24.845" v="3208" actId="26606"/>
          <ac:spMkLst>
            <pc:docMk/>
            <pc:sldMk cId="1515075638" sldId="287"/>
            <ac:spMk id="13" creationId="{B773AB25-A422-41AA-9737-5E04C1966DE1}"/>
          </ac:spMkLst>
        </pc:spChg>
        <pc:spChg chg="add">
          <ac:chgData name="Khushi Suwan" userId="06e90df7c2ff15aa" providerId="LiveId" clId="{0F7696E4-CE8A-46F4-8546-D0D17E1A23B2}" dt="2021-07-05T17:45:39.058" v="3433" actId="26606"/>
          <ac:spMkLst>
            <pc:docMk/>
            <pc:sldMk cId="1515075638" sldId="287"/>
            <ac:spMk id="47" creationId="{6697F791-5FFA-4164-899F-EB52EA72B024}"/>
          </ac:spMkLst>
        </pc:spChg>
        <pc:spChg chg="add">
          <ac:chgData name="Khushi Suwan" userId="06e90df7c2ff15aa" providerId="LiveId" clId="{0F7696E4-CE8A-46F4-8546-D0D17E1A23B2}" dt="2021-07-05T17:45:39.058" v="3433" actId="26606"/>
          <ac:spMkLst>
            <pc:docMk/>
            <pc:sldMk cId="1515075638" sldId="287"/>
            <ac:spMk id="51" creationId="{B773AB25-A422-41AA-9737-5E04C1966DE1}"/>
          </ac:spMkLst>
        </pc:spChg>
        <pc:grpChg chg="add del">
          <ac:chgData name="Khushi Suwan" userId="06e90df7c2ff15aa" providerId="LiveId" clId="{0F7696E4-CE8A-46F4-8546-D0D17E1A23B2}" dt="2021-07-05T17:45:39.058" v="3433" actId="26606"/>
          <ac:grpSpMkLst>
            <pc:docMk/>
            <pc:sldMk cId="1515075638" sldId="287"/>
            <ac:grpSpMk id="12" creationId="{453E4DEE-E996-40F8-8635-0FF43D7348F9}"/>
          </ac:grpSpMkLst>
        </pc:grpChg>
        <pc:grpChg chg="add del">
          <ac:chgData name="Khushi Suwan" userId="06e90df7c2ff15aa" providerId="LiveId" clId="{0F7696E4-CE8A-46F4-8546-D0D17E1A23B2}" dt="2021-07-05T17:18:24.845" v="3208" actId="26606"/>
          <ac:grpSpMkLst>
            <pc:docMk/>
            <pc:sldMk cId="1515075638" sldId="287"/>
            <ac:grpSpMk id="17" creationId="{6AD0D387-1584-4477-B5F8-52B50D4F2205}"/>
          </ac:grpSpMkLst>
        </pc:grpChg>
        <pc:grpChg chg="add">
          <ac:chgData name="Khushi Suwan" userId="06e90df7c2ff15aa" providerId="LiveId" clId="{0F7696E4-CE8A-46F4-8546-D0D17E1A23B2}" dt="2021-07-05T17:45:39.058" v="3433" actId="26606"/>
          <ac:grpSpMkLst>
            <pc:docMk/>
            <pc:sldMk cId="1515075638" sldId="287"/>
            <ac:grpSpMk id="55" creationId="{6AD0D387-1584-4477-B5F8-52B50D4F2205}"/>
          </ac:grpSpMkLst>
        </pc:grpChg>
        <pc:picChg chg="add del mod">
          <ac:chgData name="Khushi Suwan" userId="06e90df7c2ff15aa" providerId="LiveId" clId="{0F7696E4-CE8A-46F4-8546-D0D17E1A23B2}" dt="2021-07-05T17:18:18.826" v="3206" actId="478"/>
          <ac:picMkLst>
            <pc:docMk/>
            <pc:sldMk cId="1515075638" sldId="287"/>
            <ac:picMk id="4" creationId="{DDE86D0C-D438-4A46-A71B-BBDA1DA7980E}"/>
          </ac:picMkLst>
        </pc:picChg>
        <pc:picChg chg="add mod modCrop">
          <ac:chgData name="Khushi Suwan" userId="06e90df7c2ff15aa" providerId="LiveId" clId="{0F7696E4-CE8A-46F4-8546-D0D17E1A23B2}" dt="2021-07-05T17:46:38.785" v="3441" actId="1076"/>
          <ac:picMkLst>
            <pc:docMk/>
            <pc:sldMk cId="1515075638" sldId="287"/>
            <ac:picMk id="6" creationId="{3577326D-4D66-4AAA-B292-D84691D55ED9}"/>
          </ac:picMkLst>
        </pc:picChg>
        <pc:picChg chg="add del">
          <ac:chgData name="Khushi Suwan" userId="06e90df7c2ff15aa" providerId="LiveId" clId="{0F7696E4-CE8A-46F4-8546-D0D17E1A23B2}" dt="2021-07-05T17:45:39.058" v="3433" actId="26606"/>
          <ac:picMkLst>
            <pc:docMk/>
            <pc:sldMk cId="1515075638" sldId="287"/>
            <ac:picMk id="10" creationId="{FE6BA9E6-1D9E-4D30-B528-D49FA1342E4E}"/>
          </ac:picMkLst>
        </pc:picChg>
        <pc:picChg chg="add del">
          <ac:chgData name="Khushi Suwan" userId="06e90df7c2ff15aa" providerId="LiveId" clId="{0F7696E4-CE8A-46F4-8546-D0D17E1A23B2}" dt="2021-07-05T17:18:24.845" v="3208" actId="26606"/>
          <ac:picMkLst>
            <pc:docMk/>
            <pc:sldMk cId="1515075638" sldId="287"/>
            <ac:picMk id="11" creationId="{4E28A1A9-FB81-4816-AAEA-C3B430946951}"/>
          </ac:picMkLst>
        </pc:picChg>
        <pc:picChg chg="add del">
          <ac:chgData name="Khushi Suwan" userId="06e90df7c2ff15aa" providerId="LiveId" clId="{0F7696E4-CE8A-46F4-8546-D0D17E1A23B2}" dt="2021-07-05T17:18:24.845" v="3208" actId="26606"/>
          <ac:picMkLst>
            <pc:docMk/>
            <pc:sldMk cId="1515075638" sldId="287"/>
            <ac:picMk id="15" creationId="{AF0552B8-DE8C-40DF-B29F-1728E6A10619}"/>
          </ac:picMkLst>
        </pc:picChg>
        <pc:picChg chg="add">
          <ac:chgData name="Khushi Suwan" userId="06e90df7c2ff15aa" providerId="LiveId" clId="{0F7696E4-CE8A-46F4-8546-D0D17E1A23B2}" dt="2021-07-05T17:45:39.058" v="3433" actId="26606"/>
          <ac:picMkLst>
            <pc:docMk/>
            <pc:sldMk cId="1515075638" sldId="287"/>
            <ac:picMk id="49" creationId="{4E28A1A9-FB81-4816-AAEA-C3B430946951}"/>
          </ac:picMkLst>
        </pc:picChg>
        <pc:picChg chg="add">
          <ac:chgData name="Khushi Suwan" userId="06e90df7c2ff15aa" providerId="LiveId" clId="{0F7696E4-CE8A-46F4-8546-D0D17E1A23B2}" dt="2021-07-05T17:45:39.058" v="3433" actId="26606"/>
          <ac:picMkLst>
            <pc:docMk/>
            <pc:sldMk cId="1515075638" sldId="287"/>
            <ac:picMk id="53" creationId="{AF0552B8-DE8C-40DF-B29F-1728E6A10619}"/>
          </ac:picMkLst>
        </pc:picChg>
      </pc:sldChg>
      <pc:sldChg chg="modSp new mod">
        <pc:chgData name="Khushi Suwan" userId="06e90df7c2ff15aa" providerId="LiveId" clId="{0F7696E4-CE8A-46F4-8546-D0D17E1A23B2}" dt="2021-07-05T17:49:35.650" v="3467" actId="27636"/>
        <pc:sldMkLst>
          <pc:docMk/>
          <pc:sldMk cId="2976843850" sldId="288"/>
        </pc:sldMkLst>
        <pc:spChg chg="mod">
          <ac:chgData name="Khushi Suwan" userId="06e90df7c2ff15aa" providerId="LiveId" clId="{0F7696E4-CE8A-46F4-8546-D0D17E1A23B2}" dt="2021-07-05T17:48:17.703" v="3461" actId="255"/>
          <ac:spMkLst>
            <pc:docMk/>
            <pc:sldMk cId="2976843850" sldId="288"/>
            <ac:spMk id="2" creationId="{BA341767-2E44-4831-AD9E-365C822A139A}"/>
          </ac:spMkLst>
        </pc:spChg>
        <pc:spChg chg="mod">
          <ac:chgData name="Khushi Suwan" userId="06e90df7c2ff15aa" providerId="LiveId" clId="{0F7696E4-CE8A-46F4-8546-D0D17E1A23B2}" dt="2021-07-05T17:49:35.650" v="3467" actId="27636"/>
          <ac:spMkLst>
            <pc:docMk/>
            <pc:sldMk cId="2976843850" sldId="288"/>
            <ac:spMk id="3" creationId="{766B6E0E-2AC4-48B2-AF1B-1BE24AB9BA6D}"/>
          </ac:spMkLst>
        </pc:spChg>
      </pc:sldChg>
      <pc:sldChg chg="addSp modSp new mod setBg setClrOvrMap">
        <pc:chgData name="Khushi Suwan" userId="06e90df7c2ff15aa" providerId="LiveId" clId="{0F7696E4-CE8A-46F4-8546-D0D17E1A23B2}" dt="2021-07-05T17:52:16.670" v="3504" actId="27636"/>
        <pc:sldMkLst>
          <pc:docMk/>
          <pc:sldMk cId="1511165363" sldId="289"/>
        </pc:sldMkLst>
        <pc:spChg chg="mod">
          <ac:chgData name="Khushi Suwan" userId="06e90df7c2ff15aa" providerId="LiveId" clId="{0F7696E4-CE8A-46F4-8546-D0D17E1A23B2}" dt="2021-07-05T17:52:12.299" v="3502" actId="14100"/>
          <ac:spMkLst>
            <pc:docMk/>
            <pc:sldMk cId="1511165363" sldId="289"/>
            <ac:spMk id="2" creationId="{065DD83E-C3B3-41EA-9FCC-98E0CB0AF52A}"/>
          </ac:spMkLst>
        </pc:spChg>
        <pc:spChg chg="mod">
          <ac:chgData name="Khushi Suwan" userId="06e90df7c2ff15aa" providerId="LiveId" clId="{0F7696E4-CE8A-46F4-8546-D0D17E1A23B2}" dt="2021-07-05T17:52:16.670" v="3504" actId="27636"/>
          <ac:spMkLst>
            <pc:docMk/>
            <pc:sldMk cId="1511165363" sldId="289"/>
            <ac:spMk id="3" creationId="{2B5ABD47-3CA3-4C75-9524-48E9732AF903}"/>
          </ac:spMkLst>
        </pc:spChg>
        <pc:spChg chg="add">
          <ac:chgData name="Khushi Suwan" userId="06e90df7c2ff15aa" providerId="LiveId" clId="{0F7696E4-CE8A-46F4-8546-D0D17E1A23B2}" dt="2021-07-05T17:49:49.781" v="3468" actId="26606"/>
          <ac:spMkLst>
            <pc:docMk/>
            <pc:sldMk cId="1511165363" sldId="289"/>
            <ac:spMk id="10" creationId="{6697F791-5FFA-4164-899F-EB52EA72B024}"/>
          </ac:spMkLst>
        </pc:spChg>
        <pc:spChg chg="add">
          <ac:chgData name="Khushi Suwan" userId="06e90df7c2ff15aa" providerId="LiveId" clId="{0F7696E4-CE8A-46F4-8546-D0D17E1A23B2}" dt="2021-07-05T17:49:49.781" v="3468" actId="26606"/>
          <ac:spMkLst>
            <pc:docMk/>
            <pc:sldMk cId="1511165363" sldId="289"/>
            <ac:spMk id="14" creationId="{B773AB25-A422-41AA-9737-5E04C1966DE1}"/>
          </ac:spMkLst>
        </pc:spChg>
        <pc:grpChg chg="add">
          <ac:chgData name="Khushi Suwan" userId="06e90df7c2ff15aa" providerId="LiveId" clId="{0F7696E4-CE8A-46F4-8546-D0D17E1A23B2}" dt="2021-07-05T17:49:49.781" v="3468" actId="26606"/>
          <ac:grpSpMkLst>
            <pc:docMk/>
            <pc:sldMk cId="1511165363" sldId="289"/>
            <ac:grpSpMk id="18" creationId="{6AD0D387-1584-4477-B5F8-52B50D4F2205}"/>
          </ac:grpSpMkLst>
        </pc:grpChg>
        <pc:picChg chg="add mod modCrop">
          <ac:chgData name="Khushi Suwan" userId="06e90df7c2ff15aa" providerId="LiveId" clId="{0F7696E4-CE8A-46F4-8546-D0D17E1A23B2}" dt="2021-07-05T17:51:19.971" v="3492" actId="14100"/>
          <ac:picMkLst>
            <pc:docMk/>
            <pc:sldMk cId="1511165363" sldId="289"/>
            <ac:picMk id="5" creationId="{A53DAE6F-84B8-4BC7-8395-4EAD5CB75360}"/>
          </ac:picMkLst>
        </pc:picChg>
        <pc:picChg chg="add">
          <ac:chgData name="Khushi Suwan" userId="06e90df7c2ff15aa" providerId="LiveId" clId="{0F7696E4-CE8A-46F4-8546-D0D17E1A23B2}" dt="2021-07-05T17:49:49.781" v="3468" actId="26606"/>
          <ac:picMkLst>
            <pc:docMk/>
            <pc:sldMk cId="1511165363" sldId="289"/>
            <ac:picMk id="12" creationId="{4E28A1A9-FB81-4816-AAEA-C3B430946951}"/>
          </ac:picMkLst>
        </pc:picChg>
        <pc:picChg chg="add">
          <ac:chgData name="Khushi Suwan" userId="06e90df7c2ff15aa" providerId="LiveId" clId="{0F7696E4-CE8A-46F4-8546-D0D17E1A23B2}" dt="2021-07-05T17:49:49.781" v="3468" actId="26606"/>
          <ac:picMkLst>
            <pc:docMk/>
            <pc:sldMk cId="1511165363" sldId="289"/>
            <ac:picMk id="16" creationId="{AF0552B8-DE8C-40DF-B29F-1728E6A10619}"/>
          </ac:picMkLst>
        </pc:picChg>
      </pc:sldChg>
      <pc:sldChg chg="modSp new mod">
        <pc:chgData name="Khushi Suwan" userId="06e90df7c2ff15aa" providerId="LiveId" clId="{0F7696E4-CE8A-46F4-8546-D0D17E1A23B2}" dt="2021-07-05T18:59:17.212" v="3547" actId="27636"/>
        <pc:sldMkLst>
          <pc:docMk/>
          <pc:sldMk cId="874714071" sldId="290"/>
        </pc:sldMkLst>
        <pc:spChg chg="mod">
          <ac:chgData name="Khushi Suwan" userId="06e90df7c2ff15aa" providerId="LiveId" clId="{0F7696E4-CE8A-46F4-8546-D0D17E1A23B2}" dt="2021-07-05T04:52:16.630" v="2830" actId="20577"/>
          <ac:spMkLst>
            <pc:docMk/>
            <pc:sldMk cId="874714071" sldId="290"/>
            <ac:spMk id="2" creationId="{D0B3BF69-2643-497C-ADB1-3AC7C4DD710B}"/>
          </ac:spMkLst>
        </pc:spChg>
        <pc:spChg chg="mod">
          <ac:chgData name="Khushi Suwan" userId="06e90df7c2ff15aa" providerId="LiveId" clId="{0F7696E4-CE8A-46F4-8546-D0D17E1A23B2}" dt="2021-07-05T18:59:17.212" v="3547" actId="27636"/>
          <ac:spMkLst>
            <pc:docMk/>
            <pc:sldMk cId="874714071" sldId="290"/>
            <ac:spMk id="3" creationId="{4FCB36D2-DBC7-4CAF-B0B6-1CDAE6C69938}"/>
          </ac:spMkLst>
        </pc:spChg>
      </pc:sldChg>
      <pc:sldChg chg="addSp modSp new mod setBg setClrOvrMap">
        <pc:chgData name="Khushi Suwan" userId="06e90df7c2ff15aa" providerId="LiveId" clId="{0F7696E4-CE8A-46F4-8546-D0D17E1A23B2}" dt="2021-07-05T05:09:17.290" v="2986" actId="26606"/>
        <pc:sldMkLst>
          <pc:docMk/>
          <pc:sldMk cId="3660645738" sldId="291"/>
        </pc:sldMkLst>
        <pc:spChg chg="mod">
          <ac:chgData name="Khushi Suwan" userId="06e90df7c2ff15aa" providerId="LiveId" clId="{0F7696E4-CE8A-46F4-8546-D0D17E1A23B2}" dt="2021-07-05T05:09:17.290" v="2986" actId="26606"/>
          <ac:spMkLst>
            <pc:docMk/>
            <pc:sldMk cId="3660645738" sldId="291"/>
            <ac:spMk id="2" creationId="{D04A2A08-11E7-42A0-9EC2-A02386CFE749}"/>
          </ac:spMkLst>
        </pc:spChg>
        <pc:spChg chg="add">
          <ac:chgData name="Khushi Suwan" userId="06e90df7c2ff15aa" providerId="LiveId" clId="{0F7696E4-CE8A-46F4-8546-D0D17E1A23B2}" dt="2021-07-05T05:09:17.290" v="2986" actId="26606"/>
          <ac:spMkLst>
            <pc:docMk/>
            <pc:sldMk cId="3660645738" sldId="291"/>
            <ac:spMk id="67" creationId="{34106153-7990-4956-BD26-A04A030064E7}"/>
          </ac:spMkLst>
        </pc:spChg>
        <pc:spChg chg="add">
          <ac:chgData name="Khushi Suwan" userId="06e90df7c2ff15aa" providerId="LiveId" clId="{0F7696E4-CE8A-46F4-8546-D0D17E1A23B2}" dt="2021-07-05T05:09:17.290" v="2986" actId="26606"/>
          <ac:spMkLst>
            <pc:docMk/>
            <pc:sldMk cId="3660645738" sldId="291"/>
            <ac:spMk id="127" creationId="{62B94F88-FD5B-4053-B143-DFF55CE44377}"/>
          </ac:spMkLst>
        </pc:spChg>
        <pc:grpChg chg="add">
          <ac:chgData name="Khushi Suwan" userId="06e90df7c2ff15aa" providerId="LiveId" clId="{0F7696E4-CE8A-46F4-8546-D0D17E1A23B2}" dt="2021-07-05T05:09:17.290" v="2986" actId="26606"/>
          <ac:grpSpMkLst>
            <pc:docMk/>
            <pc:sldMk cId="3660645738" sldId="291"/>
            <ac:grpSpMk id="11" creationId="{AB86F577-8905-4B21-8AF3-C1BB3433775D}"/>
          </ac:grpSpMkLst>
        </pc:grpChg>
        <pc:grpChg chg="add">
          <ac:chgData name="Khushi Suwan" userId="06e90df7c2ff15aa" providerId="LiveId" clId="{0F7696E4-CE8A-46F4-8546-D0D17E1A23B2}" dt="2021-07-05T05:09:17.290" v="2986" actId="26606"/>
          <ac:grpSpMkLst>
            <pc:docMk/>
            <pc:sldMk cId="3660645738" sldId="291"/>
            <ac:grpSpMk id="71" creationId="{866FCB64-0A37-46EB-8A9B-EC0C4C000AA4}"/>
          </ac:grpSpMkLst>
        </pc:grpChg>
        <pc:picChg chg="add">
          <ac:chgData name="Khushi Suwan" userId="06e90df7c2ff15aa" providerId="LiveId" clId="{0F7696E4-CE8A-46F4-8546-D0D17E1A23B2}" dt="2021-07-05T05:09:17.290" v="2986" actId="26606"/>
          <ac:picMkLst>
            <pc:docMk/>
            <pc:sldMk cId="3660645738" sldId="291"/>
            <ac:picMk id="6" creationId="{06FABB35-7DDD-4E5D-8C7D-8FF1719FAD7B}"/>
          </ac:picMkLst>
        </pc:picChg>
        <pc:picChg chg="add">
          <ac:chgData name="Khushi Suwan" userId="06e90df7c2ff15aa" providerId="LiveId" clId="{0F7696E4-CE8A-46F4-8546-D0D17E1A23B2}" dt="2021-07-05T05:09:17.290" v="2986" actId="26606"/>
          <ac:picMkLst>
            <pc:docMk/>
            <pc:sldMk cId="3660645738" sldId="291"/>
            <ac:picMk id="9" creationId="{678E285C-BE9E-45B7-A3EE-B9792DAE9917}"/>
          </ac:picMkLst>
        </pc:picChg>
        <pc:picChg chg="add">
          <ac:chgData name="Khushi Suwan" userId="06e90df7c2ff15aa" providerId="LiveId" clId="{0F7696E4-CE8A-46F4-8546-D0D17E1A23B2}" dt="2021-07-05T05:09:17.290" v="2986" actId="26606"/>
          <ac:picMkLst>
            <pc:docMk/>
            <pc:sldMk cId="3660645738" sldId="291"/>
            <ac:picMk id="69" creationId="{BDEA11A5-20BA-4650-A324-47C0465FF5A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CDCC6-8702-4E32-992D-1F74D0F1AD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4A058F-E817-4D30-989F-3071C6BD9A75}">
      <dgm:prSet/>
      <dgm:spPr/>
      <dgm:t>
        <a:bodyPr/>
        <a:lstStyle/>
        <a:p>
          <a:pPr>
            <a:lnSpc>
              <a:spcPct val="100000"/>
            </a:lnSpc>
          </a:pPr>
          <a:r>
            <a:rPr lang="en-US" b="0" i="0" dirty="0"/>
            <a:t>PCBs are often associated with computers, they are used in many other electronic devices </a:t>
          </a:r>
          <a:endParaRPr lang="en-US" dirty="0"/>
        </a:p>
      </dgm:t>
    </dgm:pt>
    <dgm:pt modelId="{BD55CF32-A4A6-4AC3-B86C-9F35875B9EAC}" type="parTrans" cxnId="{752DF10D-10BA-4CF3-A628-CE68BCB28994}">
      <dgm:prSet/>
      <dgm:spPr/>
      <dgm:t>
        <a:bodyPr/>
        <a:lstStyle/>
        <a:p>
          <a:endParaRPr lang="en-US"/>
        </a:p>
      </dgm:t>
    </dgm:pt>
    <dgm:pt modelId="{5007B375-74D0-486A-8B54-AD3C3DF897F3}" type="sibTrans" cxnId="{752DF10D-10BA-4CF3-A628-CE68BCB28994}">
      <dgm:prSet/>
      <dgm:spPr/>
      <dgm:t>
        <a:bodyPr/>
        <a:lstStyle/>
        <a:p>
          <a:endParaRPr lang="en-US"/>
        </a:p>
      </dgm:t>
    </dgm:pt>
    <dgm:pt modelId="{2480C751-C513-46DB-9097-50DB3C2DDF6E}">
      <dgm:prSet/>
      <dgm:spPr/>
      <dgm:t>
        <a:bodyPr/>
        <a:lstStyle/>
        <a:p>
          <a:pPr>
            <a:lnSpc>
              <a:spcPct val="100000"/>
            </a:lnSpc>
          </a:pPr>
          <a:r>
            <a:rPr lang="en-US" b="0" i="0"/>
            <a:t>serve as the foundation for electronic decices, such as video module, network interfacing modules, controlling miodules, etc. </a:t>
          </a:r>
          <a:endParaRPr lang="en-US"/>
        </a:p>
      </dgm:t>
    </dgm:pt>
    <dgm:pt modelId="{2F6E9A29-8319-4FA1-AB92-DD1D686463B7}" type="parTrans" cxnId="{F05CC142-288D-44F5-A0E6-11656AC54ACF}">
      <dgm:prSet/>
      <dgm:spPr/>
      <dgm:t>
        <a:bodyPr/>
        <a:lstStyle/>
        <a:p>
          <a:endParaRPr lang="en-US"/>
        </a:p>
      </dgm:t>
    </dgm:pt>
    <dgm:pt modelId="{61B479D1-3B09-4766-9E1B-FC129FE7D4DD}" type="sibTrans" cxnId="{F05CC142-288D-44F5-A0E6-11656AC54ACF}">
      <dgm:prSet/>
      <dgm:spPr/>
      <dgm:t>
        <a:bodyPr/>
        <a:lstStyle/>
        <a:p>
          <a:endParaRPr lang="en-US"/>
        </a:p>
      </dgm:t>
    </dgm:pt>
    <dgm:pt modelId="{B72CA06F-DA6C-4278-B800-F18E5CB1F1FD}" type="pres">
      <dgm:prSet presAssocID="{C47CDCC6-8702-4E32-992D-1F74D0F1ADE1}" presName="root" presStyleCnt="0">
        <dgm:presLayoutVars>
          <dgm:dir/>
          <dgm:resizeHandles val="exact"/>
        </dgm:presLayoutVars>
      </dgm:prSet>
      <dgm:spPr/>
    </dgm:pt>
    <dgm:pt modelId="{A8430448-8EF5-44A8-9964-F4DC5C63AE37}" type="pres">
      <dgm:prSet presAssocID="{7E4A058F-E817-4D30-989F-3071C6BD9A75}" presName="compNode" presStyleCnt="0"/>
      <dgm:spPr/>
    </dgm:pt>
    <dgm:pt modelId="{12971B39-0CEC-4C5B-9C3D-9F0827BF379B}" type="pres">
      <dgm:prSet presAssocID="{7E4A058F-E817-4D30-989F-3071C6BD9A75}" presName="bgRect" presStyleLbl="bgShp" presStyleIdx="0" presStyleCnt="2"/>
      <dgm:spPr/>
    </dgm:pt>
    <dgm:pt modelId="{9D5388CC-8AC9-475F-993B-A532F51E9D9E}" type="pres">
      <dgm:prSet presAssocID="{7E4A058F-E817-4D30-989F-3071C6BD9A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1A535CF-0AA0-4AFD-928A-DC3ABDB75B01}" type="pres">
      <dgm:prSet presAssocID="{7E4A058F-E817-4D30-989F-3071C6BD9A75}" presName="spaceRect" presStyleCnt="0"/>
      <dgm:spPr/>
    </dgm:pt>
    <dgm:pt modelId="{CE94390F-5B0B-4432-9A1F-7398E140D9B2}" type="pres">
      <dgm:prSet presAssocID="{7E4A058F-E817-4D30-989F-3071C6BD9A75}" presName="parTx" presStyleLbl="revTx" presStyleIdx="0" presStyleCnt="2">
        <dgm:presLayoutVars>
          <dgm:chMax val="0"/>
          <dgm:chPref val="0"/>
        </dgm:presLayoutVars>
      </dgm:prSet>
      <dgm:spPr/>
    </dgm:pt>
    <dgm:pt modelId="{C647048C-5637-45BA-8E9C-C9A6EFE37E75}" type="pres">
      <dgm:prSet presAssocID="{5007B375-74D0-486A-8B54-AD3C3DF897F3}" presName="sibTrans" presStyleCnt="0"/>
      <dgm:spPr/>
    </dgm:pt>
    <dgm:pt modelId="{E24578F2-0F41-4AE0-8676-04925318D5CF}" type="pres">
      <dgm:prSet presAssocID="{2480C751-C513-46DB-9097-50DB3C2DDF6E}" presName="compNode" presStyleCnt="0"/>
      <dgm:spPr/>
    </dgm:pt>
    <dgm:pt modelId="{2D3A768A-39AE-44D8-BCCF-CB93A0B177E8}" type="pres">
      <dgm:prSet presAssocID="{2480C751-C513-46DB-9097-50DB3C2DDF6E}" presName="bgRect" presStyleLbl="bgShp" presStyleIdx="1" presStyleCnt="2"/>
      <dgm:spPr/>
    </dgm:pt>
    <dgm:pt modelId="{E9ACB1B1-E6AF-4193-B87C-96681C0B9F35}" type="pres">
      <dgm:prSet presAssocID="{2480C751-C513-46DB-9097-50DB3C2DDF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4746AB61-DFA9-4AFD-93A1-ECE9F0623C2B}" type="pres">
      <dgm:prSet presAssocID="{2480C751-C513-46DB-9097-50DB3C2DDF6E}" presName="spaceRect" presStyleCnt="0"/>
      <dgm:spPr/>
    </dgm:pt>
    <dgm:pt modelId="{CA55B487-7F2B-433D-8B51-292459A15C93}" type="pres">
      <dgm:prSet presAssocID="{2480C751-C513-46DB-9097-50DB3C2DDF6E}" presName="parTx" presStyleLbl="revTx" presStyleIdx="1" presStyleCnt="2">
        <dgm:presLayoutVars>
          <dgm:chMax val="0"/>
          <dgm:chPref val="0"/>
        </dgm:presLayoutVars>
      </dgm:prSet>
      <dgm:spPr/>
    </dgm:pt>
  </dgm:ptLst>
  <dgm:cxnLst>
    <dgm:cxn modelId="{752DF10D-10BA-4CF3-A628-CE68BCB28994}" srcId="{C47CDCC6-8702-4E32-992D-1F74D0F1ADE1}" destId="{7E4A058F-E817-4D30-989F-3071C6BD9A75}" srcOrd="0" destOrd="0" parTransId="{BD55CF32-A4A6-4AC3-B86C-9F35875B9EAC}" sibTransId="{5007B375-74D0-486A-8B54-AD3C3DF897F3}"/>
    <dgm:cxn modelId="{8272A429-0474-4014-B3AF-51DE9808BB82}" type="presOf" srcId="{C47CDCC6-8702-4E32-992D-1F74D0F1ADE1}" destId="{B72CA06F-DA6C-4278-B800-F18E5CB1F1FD}" srcOrd="0" destOrd="0" presId="urn:microsoft.com/office/officeart/2018/2/layout/IconVerticalSolidList"/>
    <dgm:cxn modelId="{F05CC142-288D-44F5-A0E6-11656AC54ACF}" srcId="{C47CDCC6-8702-4E32-992D-1F74D0F1ADE1}" destId="{2480C751-C513-46DB-9097-50DB3C2DDF6E}" srcOrd="1" destOrd="0" parTransId="{2F6E9A29-8319-4FA1-AB92-DD1D686463B7}" sibTransId="{61B479D1-3B09-4766-9E1B-FC129FE7D4DD}"/>
    <dgm:cxn modelId="{AA94C84B-1A98-41CD-AA47-D7B48B07F387}" type="presOf" srcId="{2480C751-C513-46DB-9097-50DB3C2DDF6E}" destId="{CA55B487-7F2B-433D-8B51-292459A15C93}" srcOrd="0" destOrd="0" presId="urn:microsoft.com/office/officeart/2018/2/layout/IconVerticalSolidList"/>
    <dgm:cxn modelId="{D30BDE59-36F5-4704-8072-717EC21396B6}" type="presOf" srcId="{7E4A058F-E817-4D30-989F-3071C6BD9A75}" destId="{CE94390F-5B0B-4432-9A1F-7398E140D9B2}" srcOrd="0" destOrd="0" presId="urn:microsoft.com/office/officeart/2018/2/layout/IconVerticalSolidList"/>
    <dgm:cxn modelId="{F1AFA7BA-9116-4929-A10D-6A64F6DC8A2A}" type="presParOf" srcId="{B72CA06F-DA6C-4278-B800-F18E5CB1F1FD}" destId="{A8430448-8EF5-44A8-9964-F4DC5C63AE37}" srcOrd="0" destOrd="0" presId="urn:microsoft.com/office/officeart/2018/2/layout/IconVerticalSolidList"/>
    <dgm:cxn modelId="{6A63036B-A1A1-480F-9F70-E1B8A60B6473}" type="presParOf" srcId="{A8430448-8EF5-44A8-9964-F4DC5C63AE37}" destId="{12971B39-0CEC-4C5B-9C3D-9F0827BF379B}" srcOrd="0" destOrd="0" presId="urn:microsoft.com/office/officeart/2018/2/layout/IconVerticalSolidList"/>
    <dgm:cxn modelId="{2A4292FB-289D-47C4-9E78-617CC85D0D99}" type="presParOf" srcId="{A8430448-8EF5-44A8-9964-F4DC5C63AE37}" destId="{9D5388CC-8AC9-475F-993B-A532F51E9D9E}" srcOrd="1" destOrd="0" presId="urn:microsoft.com/office/officeart/2018/2/layout/IconVerticalSolidList"/>
    <dgm:cxn modelId="{28C6AE6E-B752-4C1C-8226-11BF4EA6FB32}" type="presParOf" srcId="{A8430448-8EF5-44A8-9964-F4DC5C63AE37}" destId="{B1A535CF-0AA0-4AFD-928A-DC3ABDB75B01}" srcOrd="2" destOrd="0" presId="urn:microsoft.com/office/officeart/2018/2/layout/IconVerticalSolidList"/>
    <dgm:cxn modelId="{CA7ABD31-D513-4A09-8DFF-E189FCDB7B94}" type="presParOf" srcId="{A8430448-8EF5-44A8-9964-F4DC5C63AE37}" destId="{CE94390F-5B0B-4432-9A1F-7398E140D9B2}" srcOrd="3" destOrd="0" presId="urn:microsoft.com/office/officeart/2018/2/layout/IconVerticalSolidList"/>
    <dgm:cxn modelId="{E13880A8-4C12-42B3-9AE4-41422626CDE8}" type="presParOf" srcId="{B72CA06F-DA6C-4278-B800-F18E5CB1F1FD}" destId="{C647048C-5637-45BA-8E9C-C9A6EFE37E75}" srcOrd="1" destOrd="0" presId="urn:microsoft.com/office/officeart/2018/2/layout/IconVerticalSolidList"/>
    <dgm:cxn modelId="{DEAC4337-D5FF-4834-8C8C-E909D0E0C2CC}" type="presParOf" srcId="{B72CA06F-DA6C-4278-B800-F18E5CB1F1FD}" destId="{E24578F2-0F41-4AE0-8676-04925318D5CF}" srcOrd="2" destOrd="0" presId="urn:microsoft.com/office/officeart/2018/2/layout/IconVerticalSolidList"/>
    <dgm:cxn modelId="{DDAB3810-14EC-4B9E-8369-41CE87A8D657}" type="presParOf" srcId="{E24578F2-0F41-4AE0-8676-04925318D5CF}" destId="{2D3A768A-39AE-44D8-BCCF-CB93A0B177E8}" srcOrd="0" destOrd="0" presId="urn:microsoft.com/office/officeart/2018/2/layout/IconVerticalSolidList"/>
    <dgm:cxn modelId="{BF39D56C-7BE2-4CC6-9ABC-9E4D68020C5F}" type="presParOf" srcId="{E24578F2-0F41-4AE0-8676-04925318D5CF}" destId="{E9ACB1B1-E6AF-4193-B87C-96681C0B9F35}" srcOrd="1" destOrd="0" presId="urn:microsoft.com/office/officeart/2018/2/layout/IconVerticalSolidList"/>
    <dgm:cxn modelId="{00061E3D-170E-4D96-9EE0-12D0B642E4CE}" type="presParOf" srcId="{E24578F2-0F41-4AE0-8676-04925318D5CF}" destId="{4746AB61-DFA9-4AFD-93A1-ECE9F0623C2B}" srcOrd="2" destOrd="0" presId="urn:microsoft.com/office/officeart/2018/2/layout/IconVerticalSolidList"/>
    <dgm:cxn modelId="{C2CAD1D3-D117-414D-B5A3-72B1C92D1B7E}" type="presParOf" srcId="{E24578F2-0F41-4AE0-8676-04925318D5CF}" destId="{CA55B487-7F2B-433D-8B51-292459A15C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71B39-0CEC-4C5B-9C3D-9F0827BF379B}">
      <dsp:nvSpPr>
        <dsp:cNvPr id="0" name=""/>
        <dsp:cNvSpPr/>
      </dsp:nvSpPr>
      <dsp:spPr>
        <a:xfrm>
          <a:off x="0" y="698493"/>
          <a:ext cx="9905999" cy="12895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388CC-8AC9-475F-993B-A532F51E9D9E}">
      <dsp:nvSpPr>
        <dsp:cNvPr id="0" name=""/>
        <dsp:cNvSpPr/>
      </dsp:nvSpPr>
      <dsp:spPr>
        <a:xfrm>
          <a:off x="390081" y="988636"/>
          <a:ext cx="709239" cy="709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94390F-5B0B-4432-9A1F-7398E140D9B2}">
      <dsp:nvSpPr>
        <dsp:cNvPr id="0" name=""/>
        <dsp:cNvSpPr/>
      </dsp:nvSpPr>
      <dsp:spPr>
        <a:xfrm>
          <a:off x="1489402" y="698493"/>
          <a:ext cx="8416596" cy="128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75" tIns="136475" rIns="136475" bIns="136475" numCol="1" spcCol="1270" anchor="ctr" anchorCtr="0">
          <a:noAutofit/>
        </a:bodyPr>
        <a:lstStyle/>
        <a:p>
          <a:pPr marL="0" lvl="0" indent="0" algn="l" defTabSz="1111250">
            <a:lnSpc>
              <a:spcPct val="100000"/>
            </a:lnSpc>
            <a:spcBef>
              <a:spcPct val="0"/>
            </a:spcBef>
            <a:spcAft>
              <a:spcPct val="35000"/>
            </a:spcAft>
            <a:buNone/>
          </a:pPr>
          <a:r>
            <a:rPr lang="en-US" sz="2500" b="0" i="0" kern="1200" dirty="0"/>
            <a:t>PCBs are often associated with computers, they are used in many other electronic devices </a:t>
          </a:r>
          <a:endParaRPr lang="en-US" sz="2500" kern="1200" dirty="0"/>
        </a:p>
      </dsp:txBody>
      <dsp:txXfrm>
        <a:off x="1489402" y="698493"/>
        <a:ext cx="8416596" cy="1289526"/>
      </dsp:txXfrm>
    </dsp:sp>
    <dsp:sp modelId="{2D3A768A-39AE-44D8-BCCF-CB93A0B177E8}">
      <dsp:nvSpPr>
        <dsp:cNvPr id="0" name=""/>
        <dsp:cNvSpPr/>
      </dsp:nvSpPr>
      <dsp:spPr>
        <a:xfrm>
          <a:off x="0" y="2310401"/>
          <a:ext cx="9905999" cy="12895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ACB1B1-E6AF-4193-B87C-96681C0B9F35}">
      <dsp:nvSpPr>
        <dsp:cNvPr id="0" name=""/>
        <dsp:cNvSpPr/>
      </dsp:nvSpPr>
      <dsp:spPr>
        <a:xfrm>
          <a:off x="390081" y="2600544"/>
          <a:ext cx="709239" cy="709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55B487-7F2B-433D-8B51-292459A15C93}">
      <dsp:nvSpPr>
        <dsp:cNvPr id="0" name=""/>
        <dsp:cNvSpPr/>
      </dsp:nvSpPr>
      <dsp:spPr>
        <a:xfrm>
          <a:off x="1489402" y="2310401"/>
          <a:ext cx="8416596" cy="128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75" tIns="136475" rIns="136475" bIns="136475" numCol="1" spcCol="1270" anchor="ctr" anchorCtr="0">
          <a:noAutofit/>
        </a:bodyPr>
        <a:lstStyle/>
        <a:p>
          <a:pPr marL="0" lvl="0" indent="0" algn="l" defTabSz="1111250">
            <a:lnSpc>
              <a:spcPct val="100000"/>
            </a:lnSpc>
            <a:spcBef>
              <a:spcPct val="0"/>
            </a:spcBef>
            <a:spcAft>
              <a:spcPct val="35000"/>
            </a:spcAft>
            <a:buNone/>
          </a:pPr>
          <a:r>
            <a:rPr lang="en-US" sz="2500" b="0" i="0" kern="1200"/>
            <a:t>serve as the foundation for electronic decices, such as video module, network interfacing modules, controlling miodules, etc. </a:t>
          </a:r>
          <a:endParaRPr lang="en-US" sz="2500" kern="1200"/>
        </a:p>
      </dsp:txBody>
      <dsp:txXfrm>
        <a:off x="1489402" y="2310401"/>
        <a:ext cx="8416596" cy="12895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8631F5F-284F-4050-B0B2-702221FFF15B}" type="datetimeFigureOut">
              <a:rPr lang="en-CA" smtClean="0"/>
              <a:t>2021-07-05</a:t>
            </a:fld>
            <a:endParaRPr lang="en-CA"/>
          </a:p>
        </p:txBody>
      </p:sp>
      <p:sp>
        <p:nvSpPr>
          <p:cNvPr id="5" name="Footer Placeholder 4"/>
          <p:cNvSpPr>
            <a:spLocks noGrp="1"/>
          </p:cNvSpPr>
          <p:nvPr>
            <p:ph type="ftr" sz="quarter" idx="11"/>
          </p:nvPr>
        </p:nvSpPr>
        <p:spPr>
          <a:xfrm>
            <a:off x="1876424" y="5410201"/>
            <a:ext cx="5124886" cy="365125"/>
          </a:xfrm>
        </p:spPr>
        <p:txBody>
          <a:bodyPr/>
          <a:lstStyle/>
          <a:p>
            <a:endParaRPr lang="en-CA"/>
          </a:p>
        </p:txBody>
      </p:sp>
      <p:sp>
        <p:nvSpPr>
          <p:cNvPr id="6" name="Slide Number Placeholder 5"/>
          <p:cNvSpPr>
            <a:spLocks noGrp="1"/>
          </p:cNvSpPr>
          <p:nvPr>
            <p:ph type="sldNum" sz="quarter" idx="12"/>
          </p:nvPr>
        </p:nvSpPr>
        <p:spPr>
          <a:xfrm>
            <a:off x="9896911" y="5410199"/>
            <a:ext cx="771089" cy="365125"/>
          </a:xfrm>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876925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126847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107488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4428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475535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631F5F-284F-4050-B0B2-702221FFF15B}" type="datetimeFigureOut">
              <a:rPr lang="en-CA" smtClean="0"/>
              <a:t>2021-07-05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350707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631F5F-284F-4050-B0B2-702221FFF15B}" type="datetimeFigureOut">
              <a:rPr lang="en-CA" smtClean="0"/>
              <a:t>2021-07-05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3316395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631F5F-284F-4050-B0B2-702221FFF15B}" type="datetimeFigureOut">
              <a:rPr lang="en-CA" smtClean="0"/>
              <a:t>2021-07-05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374974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631F5F-284F-4050-B0B2-702221FFF15B}" type="datetimeFigureOut">
              <a:rPr lang="en-CA" smtClean="0"/>
              <a:t>2021-07-05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136001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631F5F-284F-4050-B0B2-702221FFF15B}" type="datetimeFigureOut">
              <a:rPr lang="en-CA" smtClean="0"/>
              <a:t>2021-07-05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188975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631F5F-284F-4050-B0B2-702221FFF15B}" type="datetimeFigureOut">
              <a:rPr lang="en-CA" smtClean="0"/>
              <a:t>2021-07-05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343269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73406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631F5F-284F-4050-B0B2-702221FFF15B}" type="datetimeFigureOut">
              <a:rPr lang="en-CA" smtClean="0"/>
              <a:t>2021-07-05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8361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631F5F-284F-4050-B0B2-702221FFF15B}" type="datetimeFigureOut">
              <a:rPr lang="en-CA" smtClean="0"/>
              <a:t>2021-07-05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364605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631F5F-284F-4050-B0B2-702221FFF15B}" type="datetimeFigureOut">
              <a:rPr lang="en-CA" smtClean="0"/>
              <a:t>2021-07-05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410909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94321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31F5F-284F-4050-B0B2-702221FFF15B}" type="datetimeFigureOut">
              <a:rPr lang="en-CA" smtClean="0"/>
              <a:t>2021-07-05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D3BCEC0-EE3A-4E45-AD26-A58BBBF8728A}" type="slidenum">
              <a:rPr lang="en-CA" smtClean="0"/>
              <a:t>‹#›</a:t>
            </a:fld>
            <a:endParaRPr lang="en-CA"/>
          </a:p>
        </p:txBody>
      </p:sp>
    </p:spTree>
    <p:extLst>
      <p:ext uri="{BB962C8B-B14F-4D97-AF65-F5344CB8AC3E}">
        <p14:creationId xmlns:p14="http://schemas.microsoft.com/office/powerpoint/2010/main" val="259111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631F5F-284F-4050-B0B2-702221FFF15B}" type="datetimeFigureOut">
              <a:rPr lang="en-CA" smtClean="0"/>
              <a:t>2021-07-05</a:t>
            </a:fld>
            <a:endParaRPr lang="en-C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3BCEC0-EE3A-4E45-AD26-A58BBBF8728A}" type="slidenum">
              <a:rPr lang="en-CA" smtClean="0"/>
              <a:t>‹#›</a:t>
            </a:fld>
            <a:endParaRPr lang="en-CA"/>
          </a:p>
        </p:txBody>
      </p:sp>
    </p:spTree>
    <p:extLst>
      <p:ext uri="{BB962C8B-B14F-4D97-AF65-F5344CB8AC3E}">
        <p14:creationId xmlns:p14="http://schemas.microsoft.com/office/powerpoint/2010/main" val="29272258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www.circuitbasics.com/wp-content/uploads/2016/06/How-to-Make-a-Custom-PCB-EasyEDA-Libraries.png"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asyeda.com/ord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health.harvard.edu/blog/my-fall-last-fall-201603149311" TargetMode="External"/><Relationship Id="rId2" Type="http://schemas.openxmlformats.org/officeDocument/2006/relationships/hyperlink" Target="https://www.health.harvard.edu/blog/author/rshmerl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hyperlink" Target="https://emsginc.com/services/thru-ho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msginc.com/services/surface-mount-technology-sm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6" name="Group 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6B019684-3ACC-4DB9-BB81-BB24CD4B535A}"/>
              </a:ext>
            </a:extLst>
          </p:cNvPr>
          <p:cNvSpPr>
            <a:spLocks noGrp="1"/>
          </p:cNvSpPr>
          <p:nvPr>
            <p:ph type="title"/>
          </p:nvPr>
        </p:nvSpPr>
        <p:spPr>
          <a:xfrm>
            <a:off x="7703699" y="618517"/>
            <a:ext cx="4297801" cy="2673321"/>
          </a:xfrm>
        </p:spPr>
        <p:txBody>
          <a:bodyPr>
            <a:normAutofit/>
          </a:bodyPr>
          <a:lstStyle/>
          <a:p>
            <a:r>
              <a:rPr lang="en-CA" sz="4000" dirty="0">
                <a:latin typeface="Century Gothic" panose="020B0502020202020204" pitchFamily="34" charset="0"/>
              </a:rPr>
              <a:t>Presentation On PCB Design Layout</a:t>
            </a:r>
          </a:p>
        </p:txBody>
      </p:sp>
      <p:pic>
        <p:nvPicPr>
          <p:cNvPr id="5" name="Picture 4" descr="A close-up of a logo&#10;&#10;Description automatically generated with medium confidence">
            <a:extLst>
              <a:ext uri="{FF2B5EF4-FFF2-40B4-BE49-F238E27FC236}">
                <a16:creationId xmlns:a16="http://schemas.microsoft.com/office/drawing/2014/main" id="{EA112179-D56C-4C15-A061-2E290211E620}"/>
              </a:ext>
            </a:extLst>
          </p:cNvPr>
          <p:cNvPicPr>
            <a:picLocks noChangeAspect="1"/>
          </p:cNvPicPr>
          <p:nvPr/>
        </p:nvPicPr>
        <p:blipFill rotWithShape="1">
          <a:blip r:embed="rId4">
            <a:extLst>
              <a:ext uri="{28A0092B-C50C-407E-A947-70E740481C1C}">
                <a14:useLocalDpi xmlns:a14="http://schemas.microsoft.com/office/drawing/2010/main" val="0"/>
              </a:ext>
            </a:extLst>
          </a:blip>
          <a:srcRect l="35835" r="24128"/>
          <a:stretch/>
        </p:blipFill>
        <p:spPr>
          <a:xfrm>
            <a:off x="-42866" y="-19050"/>
            <a:ext cx="7656077" cy="6858000"/>
          </a:xfrm>
          <a:prstGeom prst="rect">
            <a:avLst/>
          </a:prstGeom>
        </p:spPr>
      </p:pic>
      <p:grpSp>
        <p:nvGrpSpPr>
          <p:cNvPr id="78" name="Group 1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1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1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4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5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D70A862D-0B59-4C50-8546-2DFD44241986}"/>
              </a:ext>
            </a:extLst>
          </p:cNvPr>
          <p:cNvSpPr>
            <a:spLocks noGrp="1"/>
          </p:cNvSpPr>
          <p:nvPr>
            <p:ph idx="1"/>
          </p:nvPr>
        </p:nvSpPr>
        <p:spPr>
          <a:xfrm>
            <a:off x="7746564" y="3291840"/>
            <a:ext cx="4164448" cy="2499361"/>
          </a:xfrm>
        </p:spPr>
        <p:txBody>
          <a:bodyPr>
            <a:normAutofit fontScale="92500" lnSpcReduction="20000"/>
          </a:bodyPr>
          <a:lstStyle/>
          <a:p>
            <a:pPr marL="0" indent="0">
              <a:buNone/>
            </a:pPr>
            <a:r>
              <a:rPr lang="en-CA" dirty="0">
                <a:latin typeface="Century Gothic" panose="020B0502020202020204" pitchFamily="34" charset="0"/>
              </a:rPr>
              <a:t>ESE 4009 </a:t>
            </a:r>
          </a:p>
          <a:p>
            <a:pPr marL="0" indent="0">
              <a:buNone/>
            </a:pPr>
            <a:r>
              <a:rPr lang="en-CA" dirty="0">
                <a:latin typeface="Century Gothic" panose="020B0502020202020204" pitchFamily="34" charset="0"/>
              </a:rPr>
              <a:t>Submitted To: Prof. Mike </a:t>
            </a:r>
            <a:r>
              <a:rPr lang="en-CA" dirty="0" err="1">
                <a:latin typeface="Century Gothic" panose="020B0502020202020204" pitchFamily="34" charset="0"/>
              </a:rPr>
              <a:t>Aleshams</a:t>
            </a:r>
            <a:endParaRPr lang="en-CA" dirty="0">
              <a:latin typeface="Century Gothic" panose="020B0502020202020204" pitchFamily="34" charset="0"/>
            </a:endParaRPr>
          </a:p>
          <a:p>
            <a:pPr marL="0" indent="0">
              <a:buNone/>
            </a:pPr>
            <a:r>
              <a:rPr lang="en-CA" dirty="0">
                <a:latin typeface="Century Gothic" panose="020B0502020202020204" pitchFamily="34" charset="0"/>
              </a:rPr>
              <a:t>Submitted By: Sukhwinder Kaur (c0777211)</a:t>
            </a:r>
          </a:p>
          <a:p>
            <a:pPr marL="0" indent="0">
              <a:buNone/>
            </a:pPr>
            <a:r>
              <a:rPr lang="en-CA" dirty="0">
                <a:latin typeface="Century Gothic" panose="020B0502020202020204" pitchFamily="34" charset="0"/>
              </a:rPr>
              <a:t>Group 4</a:t>
            </a:r>
          </a:p>
        </p:txBody>
      </p:sp>
    </p:spTree>
    <p:extLst>
      <p:ext uri="{BB962C8B-B14F-4D97-AF65-F5344CB8AC3E}">
        <p14:creationId xmlns:p14="http://schemas.microsoft.com/office/powerpoint/2010/main" val="229809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AA64-875A-4688-9500-617D9E277CC7}"/>
              </a:ext>
            </a:extLst>
          </p:cNvPr>
          <p:cNvSpPr>
            <a:spLocks noGrp="1"/>
          </p:cNvSpPr>
          <p:nvPr>
            <p:ph type="title"/>
          </p:nvPr>
        </p:nvSpPr>
        <p:spPr/>
        <p:txBody>
          <a:bodyPr/>
          <a:lstStyle/>
          <a:p>
            <a:r>
              <a:rPr lang="en-CA" dirty="0">
                <a:latin typeface="Century Gothic" panose="020B0502020202020204" pitchFamily="34" charset="0"/>
              </a:rPr>
              <a:t>Software and its features</a:t>
            </a:r>
            <a:br>
              <a:rPr lang="en-CA" dirty="0">
                <a:latin typeface="Century Gothic" panose="020B0502020202020204" pitchFamily="34" charset="0"/>
              </a:rPr>
            </a:br>
            <a:endParaRPr lang="en-CA"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292E6D50-D55E-4D53-A294-4B447757E6D8}"/>
              </a:ext>
            </a:extLst>
          </p:cNvPr>
          <p:cNvSpPr>
            <a:spLocks noGrp="1"/>
          </p:cNvSpPr>
          <p:nvPr>
            <p:ph idx="1"/>
          </p:nvPr>
        </p:nvSpPr>
        <p:spPr>
          <a:xfrm>
            <a:off x="1141412" y="1619250"/>
            <a:ext cx="9905999" cy="4171951"/>
          </a:xfrm>
        </p:spPr>
        <p:txBody>
          <a:bodyPr>
            <a:normAutofit/>
          </a:bodyPr>
          <a:lstStyle/>
          <a:p>
            <a:r>
              <a:rPr lang="en-CA" dirty="0">
                <a:latin typeface="Century Gothic" panose="020B0502020202020204" pitchFamily="34" charset="0"/>
              </a:rPr>
              <a:t>project folder: shows all the created projects.</a:t>
            </a:r>
          </a:p>
          <a:p>
            <a:r>
              <a:rPr lang="en-CA" dirty="0">
                <a:latin typeface="Century Gothic" panose="020B0502020202020204" pitchFamily="34" charset="0"/>
              </a:rPr>
              <a:t>Design manager: information about all the placed components and wiring details.</a:t>
            </a:r>
          </a:p>
          <a:p>
            <a:r>
              <a:rPr lang="en-CA" dirty="0" err="1">
                <a:latin typeface="Century Gothic" panose="020B0502020202020204" pitchFamily="34" charset="0"/>
              </a:rPr>
              <a:t>Easyeda</a:t>
            </a:r>
            <a:r>
              <a:rPr lang="en-CA" dirty="0">
                <a:latin typeface="Century Gothic" panose="020B0502020202020204" pitchFamily="34" charset="0"/>
              </a:rPr>
              <a:t> library (</a:t>
            </a:r>
            <a:r>
              <a:rPr lang="en-CA" dirty="0" err="1">
                <a:latin typeface="Century Gothic" panose="020B0502020202020204" pitchFamily="34" charset="0"/>
              </a:rPr>
              <a:t>EELib</a:t>
            </a:r>
            <a:r>
              <a:rPr lang="en-CA" dirty="0">
                <a:latin typeface="Century Gothic" panose="020B0502020202020204" pitchFamily="34" charset="0"/>
              </a:rPr>
              <a:t>): can find all the general components like </a:t>
            </a:r>
            <a:r>
              <a:rPr lang="en-CA" dirty="0" err="1">
                <a:latin typeface="Century Gothic" panose="020B0502020202020204" pitchFamily="34" charset="0"/>
              </a:rPr>
              <a:t>gnd</a:t>
            </a:r>
            <a:r>
              <a:rPr lang="en-CA" dirty="0">
                <a:latin typeface="Century Gothic" panose="020B0502020202020204" pitchFamily="34" charset="0"/>
              </a:rPr>
              <a:t>, </a:t>
            </a:r>
            <a:r>
              <a:rPr lang="en-CA" dirty="0" err="1">
                <a:latin typeface="Century Gothic" panose="020B0502020202020204" pitchFamily="34" charset="0"/>
              </a:rPr>
              <a:t>Vcc</a:t>
            </a:r>
            <a:r>
              <a:rPr lang="en-CA" dirty="0">
                <a:latin typeface="Century Gothic" panose="020B0502020202020204" pitchFamily="34" charset="0"/>
              </a:rPr>
              <a:t>, resistor, capacitor, diode, led etc.</a:t>
            </a:r>
          </a:p>
          <a:p>
            <a:r>
              <a:rPr lang="en-CA" dirty="0">
                <a:latin typeface="Century Gothic" panose="020B0502020202020204" pitchFamily="34" charset="0"/>
              </a:rPr>
              <a:t>General library: can find all the remaining component from LCSC and user contribution. It shows the component symbol, its footprint and its real image.</a:t>
            </a:r>
          </a:p>
          <a:p>
            <a:endParaRPr lang="en-CA" dirty="0"/>
          </a:p>
        </p:txBody>
      </p:sp>
    </p:spTree>
    <p:extLst>
      <p:ext uri="{BB962C8B-B14F-4D97-AF65-F5344CB8AC3E}">
        <p14:creationId xmlns:p14="http://schemas.microsoft.com/office/powerpoint/2010/main" val="58186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8D5D-7C15-463B-9562-3D431D1A8739}"/>
              </a:ext>
            </a:extLst>
          </p:cNvPr>
          <p:cNvSpPr>
            <a:spLocks noGrp="1"/>
          </p:cNvSpPr>
          <p:nvPr>
            <p:ph type="title"/>
          </p:nvPr>
        </p:nvSpPr>
        <p:spPr>
          <a:xfrm>
            <a:off x="1141413" y="618518"/>
            <a:ext cx="9905998" cy="1181707"/>
          </a:xfrm>
        </p:spPr>
        <p:txBody>
          <a:bodyPr/>
          <a:lstStyle/>
          <a:p>
            <a:r>
              <a:rPr lang="en-CA" dirty="0">
                <a:latin typeface="Century Gothic" panose="020B0502020202020204" pitchFamily="34" charset="0"/>
              </a:rPr>
              <a:t>Software menu</a:t>
            </a:r>
            <a:endParaRPr lang="en-CA" dirty="0"/>
          </a:p>
        </p:txBody>
      </p:sp>
      <p:sp>
        <p:nvSpPr>
          <p:cNvPr id="3" name="Content Placeholder 2">
            <a:extLst>
              <a:ext uri="{FF2B5EF4-FFF2-40B4-BE49-F238E27FC236}">
                <a16:creationId xmlns:a16="http://schemas.microsoft.com/office/drawing/2014/main" id="{51C521E8-3747-46F3-B763-CE9BE582C2B3}"/>
              </a:ext>
            </a:extLst>
          </p:cNvPr>
          <p:cNvSpPr>
            <a:spLocks noGrp="1"/>
          </p:cNvSpPr>
          <p:nvPr>
            <p:ph idx="1"/>
          </p:nvPr>
        </p:nvSpPr>
        <p:spPr>
          <a:xfrm>
            <a:off x="1141412" y="1533525"/>
            <a:ext cx="9905999" cy="4257676"/>
          </a:xfrm>
        </p:spPr>
        <p:txBody>
          <a:bodyPr>
            <a:normAutofit fontScale="85000" lnSpcReduction="20000"/>
          </a:bodyPr>
          <a:lstStyle/>
          <a:p>
            <a:r>
              <a:rPr lang="en-CA" dirty="0">
                <a:latin typeface="Century Gothic" panose="020B0502020202020204" pitchFamily="34" charset="0"/>
              </a:rPr>
              <a:t>File menu: we can create new schematic, PCB design etc. Also can open the circuit using other software's like </a:t>
            </a:r>
            <a:r>
              <a:rPr lang="en-CA" dirty="0" err="1">
                <a:latin typeface="Century Gothic" panose="020B0502020202020204" pitchFamily="34" charset="0"/>
              </a:rPr>
              <a:t>kicad</a:t>
            </a:r>
            <a:r>
              <a:rPr lang="en-CA" dirty="0">
                <a:latin typeface="Century Gothic" panose="020B0502020202020204" pitchFamily="34" charset="0"/>
              </a:rPr>
              <a:t>, </a:t>
            </a:r>
            <a:r>
              <a:rPr lang="en-CA" dirty="0" err="1">
                <a:latin typeface="Century Gothic" panose="020B0502020202020204" pitchFamily="34" charset="0"/>
              </a:rPr>
              <a:t>Orcad</a:t>
            </a:r>
            <a:r>
              <a:rPr lang="en-CA" dirty="0">
                <a:latin typeface="Century Gothic" panose="020B0502020202020204" pitchFamily="34" charset="0"/>
              </a:rPr>
              <a:t> etc.</a:t>
            </a:r>
          </a:p>
          <a:p>
            <a:r>
              <a:rPr lang="en-CA" dirty="0">
                <a:latin typeface="Century Gothic" panose="020B0502020202020204" pitchFamily="34" charset="0"/>
              </a:rPr>
              <a:t>Location menu: we can find all the components, wiring pins etc. and place on the circuit.</a:t>
            </a:r>
          </a:p>
          <a:p>
            <a:r>
              <a:rPr lang="en-CA" dirty="0">
                <a:latin typeface="Century Gothic" panose="020B0502020202020204" pitchFamily="34" charset="0"/>
              </a:rPr>
              <a:t>PCB menu: after creating the schematic, we can convert it to PCB. Anew window will open where we can design the new PCB.</a:t>
            </a:r>
          </a:p>
          <a:p>
            <a:r>
              <a:rPr lang="en-CA" dirty="0">
                <a:latin typeface="Century Gothic" panose="020B0502020202020204" pitchFamily="34" charset="0"/>
              </a:rPr>
              <a:t>Setting menu: for some general settings and simulation process.</a:t>
            </a:r>
          </a:p>
          <a:p>
            <a:r>
              <a:rPr lang="en-CA" dirty="0">
                <a:latin typeface="Century Gothic" panose="020B0502020202020204" pitchFamily="34" charset="0"/>
              </a:rPr>
              <a:t>Export BOM menu: can export all the list of components which we have used with their model number and purchasing list.</a:t>
            </a:r>
          </a:p>
          <a:p>
            <a:r>
              <a:rPr lang="en-CA" dirty="0">
                <a:latin typeface="Century Gothic" panose="020B0502020202020204" pitchFamily="34" charset="0"/>
              </a:rPr>
              <a:t>Appearance menu: we can change the theme and background of workplace.</a:t>
            </a:r>
          </a:p>
        </p:txBody>
      </p:sp>
    </p:spTree>
    <p:extLst>
      <p:ext uri="{BB962C8B-B14F-4D97-AF65-F5344CB8AC3E}">
        <p14:creationId xmlns:p14="http://schemas.microsoft.com/office/powerpoint/2010/main" val="124268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E19279-155F-42D7-93CF-95576A069A72}"/>
              </a:ext>
            </a:extLst>
          </p:cNvPr>
          <p:cNvSpPr>
            <a:spLocks noGrp="1"/>
          </p:cNvSpPr>
          <p:nvPr>
            <p:ph type="title"/>
          </p:nvPr>
        </p:nvSpPr>
        <p:spPr>
          <a:xfrm>
            <a:off x="1141413" y="618518"/>
            <a:ext cx="4459286" cy="1478570"/>
          </a:xfrm>
        </p:spPr>
        <p:txBody>
          <a:bodyPr>
            <a:normAutofit/>
          </a:bodyPr>
          <a:lstStyle/>
          <a:p>
            <a:r>
              <a:rPr lang="en-CA" sz="3200" dirty="0">
                <a:latin typeface="Century Gothic" panose="020B0502020202020204" pitchFamily="34" charset="0"/>
              </a:rPr>
              <a:t>How to create a schematic</a:t>
            </a:r>
          </a:p>
        </p:txBody>
      </p:sp>
      <p:sp>
        <p:nvSpPr>
          <p:cNvPr id="3" name="Content Placeholder 2">
            <a:extLst>
              <a:ext uri="{FF2B5EF4-FFF2-40B4-BE49-F238E27FC236}">
                <a16:creationId xmlns:a16="http://schemas.microsoft.com/office/drawing/2014/main" id="{55BEDED8-5B6E-4547-A185-60CB67092DD4}"/>
              </a:ext>
            </a:extLst>
          </p:cNvPr>
          <p:cNvSpPr>
            <a:spLocks noGrp="1"/>
          </p:cNvSpPr>
          <p:nvPr>
            <p:ph idx="1"/>
          </p:nvPr>
        </p:nvSpPr>
        <p:spPr>
          <a:xfrm>
            <a:off x="1141412" y="2249487"/>
            <a:ext cx="4459287" cy="3965046"/>
          </a:xfrm>
        </p:spPr>
        <p:txBody>
          <a:bodyPr>
            <a:normAutofit/>
          </a:bodyPr>
          <a:lstStyle/>
          <a:p>
            <a:r>
              <a:rPr lang="en-CA" sz="2000" dirty="0">
                <a:latin typeface="Century Gothic" panose="020B0502020202020204" pitchFamily="34" charset="0"/>
              </a:rPr>
              <a:t>Go to File Menu , then click on New. There you can either create a project first then schematic or just click on schematic.</a:t>
            </a:r>
          </a:p>
          <a:p>
            <a:r>
              <a:rPr lang="en-US" sz="2000" dirty="0">
                <a:latin typeface="Century Gothic" panose="020B0502020202020204" pitchFamily="34" charset="0"/>
              </a:rPr>
              <a:t>Then</a:t>
            </a:r>
            <a:r>
              <a:rPr lang="en-US" sz="2000" b="0" i="0" dirty="0">
                <a:effectLst/>
                <a:latin typeface="Century Gothic" panose="020B0502020202020204" pitchFamily="34" charset="0"/>
              </a:rPr>
              <a:t> you’ll see a blank canvas where you can draw the schematic:</a:t>
            </a:r>
          </a:p>
          <a:p>
            <a:endParaRPr lang="en-CA" sz="2000" dirty="0"/>
          </a:p>
        </p:txBody>
      </p:sp>
      <p:pic>
        <p:nvPicPr>
          <p:cNvPr id="5" name="Picture 4">
            <a:extLst>
              <a:ext uri="{FF2B5EF4-FFF2-40B4-BE49-F238E27FC236}">
                <a16:creationId xmlns:a16="http://schemas.microsoft.com/office/drawing/2014/main" id="{32623210-A74F-4359-99A6-BA7600C1A5BB}"/>
              </a:ext>
            </a:extLst>
          </p:cNvPr>
          <p:cNvPicPr>
            <a:picLocks noChangeAspect="1"/>
          </p:cNvPicPr>
          <p:nvPr/>
        </p:nvPicPr>
        <p:blipFill rotWithShape="1">
          <a:blip r:embed="rId4"/>
          <a:srcRect t="9596"/>
          <a:stretch/>
        </p:blipFill>
        <p:spPr>
          <a:xfrm>
            <a:off x="5343525" y="1093788"/>
            <a:ext cx="6605588" cy="46704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5013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B43E35-476A-45EF-946E-5970569383F2}"/>
              </a:ext>
            </a:extLst>
          </p:cNvPr>
          <p:cNvSpPr>
            <a:spLocks noGrp="1"/>
          </p:cNvSpPr>
          <p:nvPr>
            <p:ph type="title"/>
          </p:nvPr>
        </p:nvSpPr>
        <p:spPr>
          <a:xfrm>
            <a:off x="855266" y="618518"/>
            <a:ext cx="2851417" cy="1478570"/>
          </a:xfrm>
        </p:spPr>
        <p:txBody>
          <a:bodyPr>
            <a:normAutofit/>
          </a:bodyPr>
          <a:lstStyle/>
          <a:p>
            <a:r>
              <a:rPr lang="en-CA" sz="3200" dirty="0">
                <a:solidFill>
                  <a:schemeClr val="bg1"/>
                </a:solidFill>
                <a:latin typeface="Century Gothic" panose="020B0502020202020204" pitchFamily="34" charset="0"/>
              </a:rPr>
              <a:t>How to create a schematic</a:t>
            </a:r>
          </a:p>
        </p:txBody>
      </p:sp>
      <p:sp>
        <p:nvSpPr>
          <p:cNvPr id="3" name="Content Placeholder 2">
            <a:extLst>
              <a:ext uri="{FF2B5EF4-FFF2-40B4-BE49-F238E27FC236}">
                <a16:creationId xmlns:a16="http://schemas.microsoft.com/office/drawing/2014/main" id="{076F8E3A-537F-45F5-A54C-45E081FB5CD2}"/>
              </a:ext>
            </a:extLst>
          </p:cNvPr>
          <p:cNvSpPr>
            <a:spLocks noGrp="1"/>
          </p:cNvSpPr>
          <p:nvPr>
            <p:ph idx="1"/>
          </p:nvPr>
        </p:nvSpPr>
        <p:spPr>
          <a:xfrm>
            <a:off x="844620" y="2249486"/>
            <a:ext cx="2862444" cy="4138085"/>
          </a:xfrm>
        </p:spPr>
        <p:txBody>
          <a:bodyPr>
            <a:normAutofit fontScale="92500" lnSpcReduction="10000"/>
          </a:bodyPr>
          <a:lstStyle/>
          <a:p>
            <a:r>
              <a:rPr lang="en-US" sz="1700" b="0" i="0" dirty="0">
                <a:solidFill>
                  <a:srgbClr val="FFFFFF"/>
                </a:solidFill>
                <a:effectLst/>
                <a:latin typeface="Century Gothic" panose="020B0502020202020204" pitchFamily="34" charset="0"/>
              </a:rPr>
              <a:t>place all your schematic symbols on the canvas before drawing any wires.</a:t>
            </a:r>
          </a:p>
          <a:p>
            <a:r>
              <a:rPr lang="en-US" sz="1700" b="0" i="0" dirty="0">
                <a:solidFill>
                  <a:srgbClr val="FFFFFF"/>
                </a:solidFill>
                <a:effectLst/>
                <a:latin typeface="Century Gothic" panose="020B0502020202020204" pitchFamily="34" charset="0"/>
              </a:rPr>
              <a:t>schematic symbols are located in “Libraries”</a:t>
            </a:r>
            <a:r>
              <a:rPr lang="en-US" sz="1700" dirty="0">
                <a:solidFill>
                  <a:srgbClr val="FFFFFF"/>
                </a:solidFill>
                <a:latin typeface="Century Gothic" panose="020B0502020202020204" pitchFamily="34" charset="0"/>
              </a:rPr>
              <a:t>. The </a:t>
            </a:r>
            <a:r>
              <a:rPr lang="en-US" sz="1700" dirty="0" err="1">
                <a:solidFill>
                  <a:srgbClr val="FFFFFF"/>
                </a:solidFill>
                <a:latin typeface="Century Gothic" panose="020B0502020202020204" pitchFamily="34" charset="0"/>
              </a:rPr>
              <a:t>EELib</a:t>
            </a:r>
            <a:r>
              <a:rPr lang="en-US" sz="1700" dirty="0">
                <a:solidFill>
                  <a:srgbClr val="FFFFFF"/>
                </a:solidFill>
                <a:latin typeface="Century Gothic" panose="020B0502020202020204" pitchFamily="34" charset="0"/>
              </a:rPr>
              <a:t> has the common symbols.</a:t>
            </a:r>
          </a:p>
          <a:p>
            <a:pPr fontAlgn="base"/>
            <a:r>
              <a:rPr lang="en-US" sz="1700" b="0" i="0" dirty="0">
                <a:solidFill>
                  <a:srgbClr val="FFFFFF"/>
                </a:solidFill>
                <a:effectLst/>
                <a:latin typeface="Century Gothic" panose="020B0502020202020204" pitchFamily="34" charset="0"/>
              </a:rPr>
              <a:t>there are also “User Generated Libraries” with lots of other symbols.</a:t>
            </a:r>
          </a:p>
          <a:p>
            <a:br>
              <a:rPr lang="en-US" sz="1400" b="0" i="0" u="none" strike="noStrike" dirty="0">
                <a:solidFill>
                  <a:srgbClr val="FFFFFF"/>
                </a:solidFill>
                <a:effectLst/>
                <a:latin typeface="Montserrat"/>
                <a:hlinkClick r:id="rId3"/>
              </a:rPr>
            </a:br>
            <a:endParaRPr lang="en-CA"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4">
            <a:extLst>
              <a:ext uri="{FF2B5EF4-FFF2-40B4-BE49-F238E27FC236}">
                <a16:creationId xmlns:a16="http://schemas.microsoft.com/office/drawing/2014/main" id="{A1C15513-0A9A-4AB0-AB2C-8D2F02DB057E}"/>
              </a:ext>
            </a:extLst>
          </p:cNvPr>
          <p:cNvPicPr>
            <a:picLocks noChangeAspect="1"/>
          </p:cNvPicPr>
          <p:nvPr/>
        </p:nvPicPr>
        <p:blipFill rotWithShape="1">
          <a:blip r:embed="rId4"/>
          <a:srcRect t="9061" b="4564"/>
          <a:stretch/>
        </p:blipFill>
        <p:spPr>
          <a:xfrm>
            <a:off x="4427839" y="903288"/>
            <a:ext cx="7616523" cy="5318125"/>
          </a:xfrm>
          <a:prstGeom prst="rect">
            <a:avLst/>
          </a:prstGeom>
        </p:spPr>
      </p:pic>
    </p:spTree>
    <p:extLst>
      <p:ext uri="{BB962C8B-B14F-4D97-AF65-F5344CB8AC3E}">
        <p14:creationId xmlns:p14="http://schemas.microsoft.com/office/powerpoint/2010/main" val="122351741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D864-91A1-4547-B7E9-A32DEFF33C84}"/>
              </a:ext>
            </a:extLst>
          </p:cNvPr>
          <p:cNvSpPr>
            <a:spLocks noGrp="1"/>
          </p:cNvSpPr>
          <p:nvPr>
            <p:ph type="title"/>
          </p:nvPr>
        </p:nvSpPr>
        <p:spPr/>
        <p:txBody>
          <a:bodyPr>
            <a:normAutofit/>
          </a:bodyPr>
          <a:lstStyle/>
          <a:p>
            <a:r>
              <a:rPr lang="en-CA" sz="4000" dirty="0"/>
              <a:t>Points To remember</a:t>
            </a:r>
          </a:p>
        </p:txBody>
      </p:sp>
      <p:sp>
        <p:nvSpPr>
          <p:cNvPr id="3" name="Content Placeholder 2">
            <a:extLst>
              <a:ext uri="{FF2B5EF4-FFF2-40B4-BE49-F238E27FC236}">
                <a16:creationId xmlns:a16="http://schemas.microsoft.com/office/drawing/2014/main" id="{E6490F23-A259-4BAD-BC0F-138B237E4788}"/>
              </a:ext>
            </a:extLst>
          </p:cNvPr>
          <p:cNvSpPr>
            <a:spLocks noGrp="1"/>
          </p:cNvSpPr>
          <p:nvPr>
            <p:ph idx="1"/>
          </p:nvPr>
        </p:nvSpPr>
        <p:spPr>
          <a:xfrm>
            <a:off x="1141412" y="1943100"/>
            <a:ext cx="9905999" cy="3848101"/>
          </a:xfrm>
        </p:spPr>
        <p:txBody>
          <a:bodyPr/>
          <a:lstStyle/>
          <a:p>
            <a:r>
              <a:rPr lang="en-US" dirty="0">
                <a:latin typeface="Century Gothic" panose="020B0502020202020204" pitchFamily="34" charset="0"/>
              </a:rPr>
              <a:t>Make sure e</a:t>
            </a:r>
            <a:r>
              <a:rPr lang="en-US" b="0" i="0" dirty="0">
                <a:effectLst/>
                <a:latin typeface="Century Gothic" panose="020B0502020202020204" pitchFamily="34" charset="0"/>
              </a:rPr>
              <a:t>ach schematic symbol we use needs to have a PCB footprint associated with it.</a:t>
            </a:r>
          </a:p>
          <a:p>
            <a:r>
              <a:rPr lang="en-US" b="0" i="0" dirty="0">
                <a:effectLst/>
                <a:latin typeface="Century Gothic" panose="020B0502020202020204" pitchFamily="34" charset="0"/>
              </a:rPr>
              <a:t>The PCB footprint will define the component’s physical dimensions and placement of the copper pads or through holes. </a:t>
            </a:r>
            <a:endParaRPr lang="en-US" dirty="0">
              <a:latin typeface="Century Gothic" panose="020B0502020202020204" pitchFamily="34" charset="0"/>
            </a:endParaRPr>
          </a:p>
          <a:p>
            <a:r>
              <a:rPr lang="en-US" b="0" i="0" dirty="0">
                <a:effectLst/>
                <a:latin typeface="Century Gothic" panose="020B0502020202020204" pitchFamily="34" charset="0"/>
              </a:rPr>
              <a:t>in the </a:t>
            </a:r>
            <a:r>
              <a:rPr lang="en-US" b="0" i="0" dirty="0" err="1">
                <a:effectLst/>
                <a:latin typeface="Century Gothic" panose="020B0502020202020204" pitchFamily="34" charset="0"/>
              </a:rPr>
              <a:t>EasyEDA</a:t>
            </a:r>
            <a:r>
              <a:rPr lang="en-US" b="0" i="0" dirty="0">
                <a:effectLst/>
                <a:latin typeface="Century Gothic" panose="020B0502020202020204" pitchFamily="34" charset="0"/>
              </a:rPr>
              <a:t> library, the schematic symbols already have footprints associated with them, but they can be changed if </a:t>
            </a:r>
            <a:r>
              <a:rPr lang="en-US" dirty="0">
                <a:latin typeface="Century Gothic" panose="020B0502020202020204" pitchFamily="34" charset="0"/>
              </a:rPr>
              <a:t>we</a:t>
            </a:r>
            <a:r>
              <a:rPr lang="en-US" b="0" i="0" dirty="0">
                <a:effectLst/>
                <a:latin typeface="Century Gothic" panose="020B0502020202020204" pitchFamily="34" charset="0"/>
              </a:rPr>
              <a:t>’re using a different size or style.</a:t>
            </a:r>
            <a:endParaRPr lang="en-CA" dirty="0">
              <a:latin typeface="Century Gothic" panose="020B0502020202020204" pitchFamily="34" charset="0"/>
            </a:endParaRPr>
          </a:p>
        </p:txBody>
      </p:sp>
    </p:spTree>
    <p:extLst>
      <p:ext uri="{BB962C8B-B14F-4D97-AF65-F5344CB8AC3E}">
        <p14:creationId xmlns:p14="http://schemas.microsoft.com/office/powerpoint/2010/main" val="400769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E0FA-F8D8-47EA-B294-6309B93DB595}"/>
              </a:ext>
            </a:extLst>
          </p:cNvPr>
          <p:cNvSpPr>
            <a:spLocks noGrp="1"/>
          </p:cNvSpPr>
          <p:nvPr>
            <p:ph type="title"/>
          </p:nvPr>
        </p:nvSpPr>
        <p:spPr/>
        <p:txBody>
          <a:bodyPr/>
          <a:lstStyle/>
          <a:p>
            <a:r>
              <a:rPr lang="en-CA" dirty="0">
                <a:latin typeface="Century Gothic" panose="020B0502020202020204" pitchFamily="34" charset="0"/>
              </a:rPr>
              <a:t>Points to remember</a:t>
            </a:r>
          </a:p>
        </p:txBody>
      </p:sp>
      <p:sp>
        <p:nvSpPr>
          <p:cNvPr id="3" name="Content Placeholder 2">
            <a:extLst>
              <a:ext uri="{FF2B5EF4-FFF2-40B4-BE49-F238E27FC236}">
                <a16:creationId xmlns:a16="http://schemas.microsoft.com/office/drawing/2014/main" id="{6B3B606F-9DC4-4AE8-8BA8-66D809D7B6E0}"/>
              </a:ext>
            </a:extLst>
          </p:cNvPr>
          <p:cNvSpPr>
            <a:spLocks noGrp="1"/>
          </p:cNvSpPr>
          <p:nvPr>
            <p:ph idx="1"/>
          </p:nvPr>
        </p:nvSpPr>
        <p:spPr>
          <a:xfrm>
            <a:off x="1141412" y="2409825"/>
            <a:ext cx="9905999" cy="3381376"/>
          </a:xfrm>
        </p:spPr>
        <p:txBody>
          <a:bodyPr>
            <a:normAutofit/>
          </a:bodyPr>
          <a:lstStyle/>
          <a:p>
            <a:r>
              <a:rPr lang="en-US" sz="2000" b="0" i="0" dirty="0">
                <a:effectLst/>
                <a:latin typeface="Century Gothic" panose="020B0502020202020204" pitchFamily="34" charset="0"/>
              </a:rPr>
              <a:t>To change the footprint associated with a schematic symbol, </a:t>
            </a:r>
            <a:r>
              <a:rPr lang="en-US" sz="2000" dirty="0">
                <a:latin typeface="Century Gothic" panose="020B0502020202020204" pitchFamily="34" charset="0"/>
              </a:rPr>
              <a:t>click on</a:t>
            </a:r>
            <a:r>
              <a:rPr lang="en-US" sz="2000" b="0" i="0" dirty="0">
                <a:effectLst/>
                <a:latin typeface="Century Gothic" panose="020B0502020202020204" pitchFamily="34" charset="0"/>
              </a:rPr>
              <a:t> footprint on right side, search for the matched component in the “User Generated” libraries we’re using. </a:t>
            </a:r>
          </a:p>
          <a:p>
            <a:r>
              <a:rPr lang="en-US" sz="2000" b="0" i="0" dirty="0">
                <a:effectLst/>
                <a:latin typeface="Century Gothic" panose="020B0502020202020204" pitchFamily="34" charset="0"/>
              </a:rPr>
              <a:t>Once we find it. Select it and update it.</a:t>
            </a:r>
          </a:p>
        </p:txBody>
      </p:sp>
    </p:spTree>
    <p:extLst>
      <p:ext uri="{BB962C8B-B14F-4D97-AF65-F5344CB8AC3E}">
        <p14:creationId xmlns:p14="http://schemas.microsoft.com/office/powerpoint/2010/main" val="245408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2F39-98FF-4BDA-8123-D897D1951D8C}"/>
              </a:ext>
            </a:extLst>
          </p:cNvPr>
          <p:cNvSpPr>
            <a:spLocks noGrp="1"/>
          </p:cNvSpPr>
          <p:nvPr>
            <p:ph type="title"/>
          </p:nvPr>
        </p:nvSpPr>
        <p:spPr/>
        <p:txBody>
          <a:bodyPr>
            <a:normAutofit/>
          </a:bodyPr>
          <a:lstStyle/>
          <a:p>
            <a:r>
              <a:rPr lang="en-CA" sz="4000" dirty="0">
                <a:latin typeface="Century Gothic" panose="020B0502020202020204" pitchFamily="34" charset="0"/>
              </a:rPr>
              <a:t>How to create a schematic</a:t>
            </a:r>
          </a:p>
        </p:txBody>
      </p:sp>
      <p:sp>
        <p:nvSpPr>
          <p:cNvPr id="3" name="Content Placeholder 2">
            <a:extLst>
              <a:ext uri="{FF2B5EF4-FFF2-40B4-BE49-F238E27FC236}">
                <a16:creationId xmlns:a16="http://schemas.microsoft.com/office/drawing/2014/main" id="{F7729C8E-8B7B-4E4E-877B-580B2ADF196B}"/>
              </a:ext>
            </a:extLst>
          </p:cNvPr>
          <p:cNvSpPr>
            <a:spLocks noGrp="1"/>
          </p:cNvSpPr>
          <p:nvPr>
            <p:ph idx="1"/>
          </p:nvPr>
        </p:nvSpPr>
        <p:spPr/>
        <p:txBody>
          <a:bodyPr/>
          <a:lstStyle/>
          <a:p>
            <a:r>
              <a:rPr lang="en-US" dirty="0">
                <a:latin typeface="Century Gothic" panose="020B0502020202020204" pitchFamily="34" charset="0"/>
              </a:rPr>
              <a:t>S</a:t>
            </a:r>
            <a:r>
              <a:rPr lang="en-US" b="0" i="0" dirty="0">
                <a:effectLst/>
                <a:latin typeface="Century Gothic" panose="020B0502020202020204" pitchFamily="34" charset="0"/>
              </a:rPr>
              <a:t>tart drawing the wires using the wiring tool on the top right corner.</a:t>
            </a:r>
          </a:p>
          <a:p>
            <a:r>
              <a:rPr lang="en-US" dirty="0">
                <a:latin typeface="Century Gothic" panose="020B0502020202020204" pitchFamily="34" charset="0"/>
              </a:rPr>
              <a:t>Also label all the components, </a:t>
            </a:r>
            <a:r>
              <a:rPr lang="en-US" b="0" i="0" dirty="0">
                <a:effectLst/>
                <a:latin typeface="Century Gothic" panose="020B0502020202020204" pitchFamily="34" charset="0"/>
              </a:rPr>
              <a:t>The labels will be transferred over to the PCB layout and eventually be printed on the finished PCB.</a:t>
            </a:r>
          </a:p>
          <a:p>
            <a:r>
              <a:rPr lang="en-US" b="0" i="0" dirty="0">
                <a:effectLst/>
                <a:latin typeface="Century Gothic" panose="020B0502020202020204" pitchFamily="34" charset="0"/>
              </a:rPr>
              <a:t>next step is to import the schematic into the PCB editor</a:t>
            </a:r>
            <a:r>
              <a:rPr lang="en-US" dirty="0">
                <a:latin typeface="Century Gothic" panose="020B0502020202020204" pitchFamily="34" charset="0"/>
              </a:rPr>
              <a:t>.</a:t>
            </a:r>
            <a:endParaRPr lang="en-CA" dirty="0">
              <a:latin typeface="Century Gothic" panose="020B0502020202020204" pitchFamily="34" charset="0"/>
            </a:endParaRPr>
          </a:p>
        </p:txBody>
      </p:sp>
    </p:spTree>
    <p:extLst>
      <p:ext uri="{BB962C8B-B14F-4D97-AF65-F5344CB8AC3E}">
        <p14:creationId xmlns:p14="http://schemas.microsoft.com/office/powerpoint/2010/main" val="350191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9CC2-C402-4EFF-AE31-61D4EB1687EA}"/>
              </a:ext>
            </a:extLst>
          </p:cNvPr>
          <p:cNvSpPr>
            <a:spLocks noGrp="1"/>
          </p:cNvSpPr>
          <p:nvPr>
            <p:ph type="title"/>
          </p:nvPr>
        </p:nvSpPr>
        <p:spPr>
          <a:xfrm>
            <a:off x="1141413" y="618518"/>
            <a:ext cx="9905998" cy="956282"/>
          </a:xfrm>
        </p:spPr>
        <p:txBody>
          <a:bodyPr/>
          <a:lstStyle/>
          <a:p>
            <a:r>
              <a:rPr lang="en-CA"/>
              <a:t>Schematic Diagram of Fall detection</a:t>
            </a:r>
            <a:endParaRPr lang="en-CA" dirty="0"/>
          </a:p>
        </p:txBody>
      </p:sp>
      <p:pic>
        <p:nvPicPr>
          <p:cNvPr id="50" name="Content Placeholder 49">
            <a:extLst>
              <a:ext uri="{FF2B5EF4-FFF2-40B4-BE49-F238E27FC236}">
                <a16:creationId xmlns:a16="http://schemas.microsoft.com/office/drawing/2014/main" id="{1E489689-F22E-4FB1-9F7C-16C2D6C8BD70}"/>
              </a:ext>
            </a:extLst>
          </p:cNvPr>
          <p:cNvPicPr>
            <a:picLocks noGrp="1" noChangeAspect="1"/>
          </p:cNvPicPr>
          <p:nvPr>
            <p:ph idx="1"/>
          </p:nvPr>
        </p:nvPicPr>
        <p:blipFill rotWithShape="1">
          <a:blip r:embed="rId2"/>
          <a:srcRect l="23064" t="26222" r="22586" b="7852"/>
          <a:stretch/>
        </p:blipFill>
        <p:spPr>
          <a:xfrm>
            <a:off x="1290320" y="1574800"/>
            <a:ext cx="9133840" cy="4826000"/>
          </a:xfrm>
          <a:prstGeom prst="rect">
            <a:avLst/>
          </a:prstGeom>
        </p:spPr>
      </p:pic>
    </p:spTree>
    <p:extLst>
      <p:ext uri="{BB962C8B-B14F-4D97-AF65-F5344CB8AC3E}">
        <p14:creationId xmlns:p14="http://schemas.microsoft.com/office/powerpoint/2010/main" val="251718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433108-9495-4F51-8437-0E0EBEC74F61}"/>
              </a:ext>
            </a:extLst>
          </p:cNvPr>
          <p:cNvSpPr>
            <a:spLocks noGrp="1"/>
          </p:cNvSpPr>
          <p:nvPr>
            <p:ph type="title"/>
          </p:nvPr>
        </p:nvSpPr>
        <p:spPr>
          <a:xfrm>
            <a:off x="1141413" y="618518"/>
            <a:ext cx="4459286" cy="816583"/>
          </a:xfrm>
        </p:spPr>
        <p:txBody>
          <a:bodyPr>
            <a:normAutofit/>
          </a:bodyPr>
          <a:lstStyle/>
          <a:p>
            <a:r>
              <a:rPr lang="en-CA" sz="3200" dirty="0">
                <a:latin typeface="Century Gothic" panose="020B0502020202020204" pitchFamily="34" charset="0"/>
              </a:rPr>
              <a:t>PCB Design layout</a:t>
            </a:r>
          </a:p>
        </p:txBody>
      </p:sp>
      <p:sp>
        <p:nvSpPr>
          <p:cNvPr id="3" name="Content Placeholder 2">
            <a:extLst>
              <a:ext uri="{FF2B5EF4-FFF2-40B4-BE49-F238E27FC236}">
                <a16:creationId xmlns:a16="http://schemas.microsoft.com/office/drawing/2014/main" id="{F599B9F6-518A-4E23-9966-4A50739C80C3}"/>
              </a:ext>
            </a:extLst>
          </p:cNvPr>
          <p:cNvSpPr>
            <a:spLocks noGrp="1"/>
          </p:cNvSpPr>
          <p:nvPr>
            <p:ph idx="1"/>
          </p:nvPr>
        </p:nvSpPr>
        <p:spPr>
          <a:xfrm>
            <a:off x="1141412" y="1420814"/>
            <a:ext cx="5643244" cy="4793720"/>
          </a:xfrm>
        </p:spPr>
        <p:txBody>
          <a:bodyPr>
            <a:normAutofit lnSpcReduction="10000"/>
          </a:bodyPr>
          <a:lstStyle/>
          <a:p>
            <a:pPr>
              <a:lnSpc>
                <a:spcPct val="110000"/>
              </a:lnSpc>
            </a:pPr>
            <a:r>
              <a:rPr lang="en-CA" sz="1800" b="1" i="0" cap="all" dirty="0">
                <a:effectLst/>
                <a:latin typeface="Century Gothic" panose="020B0502020202020204" pitchFamily="34" charset="0"/>
              </a:rPr>
              <a:t>PCB DESIGN OPTIMIZATION: </a:t>
            </a:r>
            <a:r>
              <a:rPr lang="en-US" sz="1800" b="0" i="0" dirty="0">
                <a:effectLst/>
                <a:latin typeface="Century Gothic" panose="020B0502020202020204" pitchFamily="34" charset="0"/>
              </a:rPr>
              <a:t>Identify what each part of your circuit does and divide the circuit into sections according to function.</a:t>
            </a:r>
          </a:p>
          <a:p>
            <a:pPr>
              <a:lnSpc>
                <a:spcPct val="110000"/>
              </a:lnSpc>
            </a:pPr>
            <a:r>
              <a:rPr lang="en-US" sz="1800" b="0" i="0" dirty="0">
                <a:effectLst/>
                <a:latin typeface="Century Gothic" panose="020B0502020202020204" pitchFamily="34" charset="0"/>
              </a:rPr>
              <a:t>Keep the components in each section grouped together in the same area of the PCB to keep the conductive traces short.</a:t>
            </a:r>
            <a:endParaRPr lang="en-US" sz="1800" dirty="0">
              <a:latin typeface="Century Gothic" panose="020B0502020202020204" pitchFamily="34" charset="0"/>
            </a:endParaRPr>
          </a:p>
          <a:p>
            <a:pPr>
              <a:lnSpc>
                <a:spcPct val="110000"/>
              </a:lnSpc>
            </a:pPr>
            <a:r>
              <a:rPr lang="en-CA" sz="1800" b="1" i="0" cap="all" dirty="0">
                <a:effectLst/>
                <a:latin typeface="Century Gothic" panose="020B0502020202020204" pitchFamily="34" charset="0"/>
              </a:rPr>
              <a:t>PCB LAYERS: Single Layer &amp; Double layer: </a:t>
            </a:r>
          </a:p>
          <a:p>
            <a:pPr>
              <a:lnSpc>
                <a:spcPct val="110000"/>
              </a:lnSpc>
            </a:pPr>
            <a:r>
              <a:rPr lang="en-US" sz="1800" b="0" i="0" dirty="0">
                <a:effectLst/>
                <a:latin typeface="Century Gothic" panose="020B0502020202020204" pitchFamily="34" charset="0"/>
              </a:rPr>
              <a:t>Double layer: The traces on one layer can be connected to the other layer with a </a:t>
            </a:r>
            <a:r>
              <a:rPr lang="en-US" sz="1800" b="0" i="1" dirty="0">
                <a:effectLst/>
                <a:latin typeface="Century Gothic" panose="020B0502020202020204" pitchFamily="34" charset="0"/>
              </a:rPr>
              <a:t>via</a:t>
            </a:r>
            <a:r>
              <a:rPr lang="en-US" sz="1800" b="0" i="0" dirty="0">
                <a:effectLst/>
                <a:latin typeface="Century Gothic" panose="020B0502020202020204" pitchFamily="34" charset="0"/>
              </a:rPr>
              <a:t>. A via is a copper plated hole in the PCB that electrically connects the top layer to the bottom layer.</a:t>
            </a:r>
          </a:p>
          <a:p>
            <a:pPr>
              <a:lnSpc>
                <a:spcPct val="110000"/>
              </a:lnSpc>
            </a:pPr>
            <a:r>
              <a:rPr lang="en-US" sz="1800" dirty="0">
                <a:latin typeface="Century Gothic" panose="020B0502020202020204" pitchFamily="34" charset="0"/>
              </a:rPr>
              <a:t>If there are multiple layers, then it relates to all layers.</a:t>
            </a:r>
            <a:endParaRPr lang="en-US" sz="1800" b="0" i="0" dirty="0">
              <a:effectLst/>
              <a:latin typeface="Montserrat"/>
            </a:endParaRPr>
          </a:p>
          <a:p>
            <a:pPr>
              <a:lnSpc>
                <a:spcPct val="110000"/>
              </a:lnSpc>
            </a:pPr>
            <a:endParaRPr lang="en-CA" sz="1600" dirty="0"/>
          </a:p>
        </p:txBody>
      </p:sp>
      <p:pic>
        <p:nvPicPr>
          <p:cNvPr id="5" name="Picture 4">
            <a:extLst>
              <a:ext uri="{FF2B5EF4-FFF2-40B4-BE49-F238E27FC236}">
                <a16:creationId xmlns:a16="http://schemas.microsoft.com/office/drawing/2014/main" id="{5688A7B7-36AD-4BAE-AC06-4DC02F3F79D4}"/>
              </a:ext>
            </a:extLst>
          </p:cNvPr>
          <p:cNvPicPr>
            <a:picLocks noChangeAspect="1"/>
          </p:cNvPicPr>
          <p:nvPr/>
        </p:nvPicPr>
        <p:blipFill rotWithShape="1">
          <a:blip r:embed="rId4"/>
          <a:srcRect l="19924" t="36337" r="43951" b="33207"/>
          <a:stretch/>
        </p:blipFill>
        <p:spPr>
          <a:xfrm>
            <a:off x="7183119" y="2185988"/>
            <a:ext cx="3972561" cy="276193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35405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7113B9-24DB-47D2-B6B9-C96F04EC7434}"/>
              </a:ext>
            </a:extLst>
          </p:cNvPr>
          <p:cNvSpPr>
            <a:spLocks noGrp="1"/>
          </p:cNvSpPr>
          <p:nvPr>
            <p:ph type="title"/>
          </p:nvPr>
        </p:nvSpPr>
        <p:spPr>
          <a:xfrm>
            <a:off x="1141413" y="618518"/>
            <a:ext cx="4459286" cy="1478570"/>
          </a:xfrm>
        </p:spPr>
        <p:txBody>
          <a:bodyPr>
            <a:normAutofit/>
          </a:bodyPr>
          <a:lstStyle/>
          <a:p>
            <a:r>
              <a:rPr lang="en-CA" sz="3200" b="1" i="0" cap="all" dirty="0">
                <a:effectLst/>
                <a:latin typeface="Century Gothic" panose="020B0502020202020204" pitchFamily="34" charset="0"/>
              </a:rPr>
              <a:t>CREATING THE PCB LAYOUT</a:t>
            </a:r>
            <a:br>
              <a:rPr lang="en-CA" sz="3200" b="1" i="0" cap="all" dirty="0">
                <a:effectLst/>
                <a:latin typeface="Montserrat"/>
              </a:rPr>
            </a:br>
            <a:endParaRPr lang="en-CA" sz="3200" dirty="0"/>
          </a:p>
        </p:txBody>
      </p:sp>
      <p:sp>
        <p:nvSpPr>
          <p:cNvPr id="3" name="Content Placeholder 2">
            <a:extLst>
              <a:ext uri="{FF2B5EF4-FFF2-40B4-BE49-F238E27FC236}">
                <a16:creationId xmlns:a16="http://schemas.microsoft.com/office/drawing/2014/main" id="{3D3A712F-A297-48A0-BB9D-15BDEB93CAE8}"/>
              </a:ext>
            </a:extLst>
          </p:cNvPr>
          <p:cNvSpPr>
            <a:spLocks noGrp="1"/>
          </p:cNvSpPr>
          <p:nvPr>
            <p:ph idx="1"/>
          </p:nvPr>
        </p:nvSpPr>
        <p:spPr>
          <a:xfrm>
            <a:off x="1141412" y="1611313"/>
            <a:ext cx="4459287" cy="4765674"/>
          </a:xfrm>
        </p:spPr>
        <p:txBody>
          <a:bodyPr>
            <a:normAutofit lnSpcReduction="10000"/>
          </a:bodyPr>
          <a:lstStyle/>
          <a:p>
            <a:r>
              <a:rPr lang="en-CA" sz="1700" dirty="0">
                <a:latin typeface="Century Gothic" panose="020B0502020202020204" pitchFamily="34" charset="0"/>
              </a:rPr>
              <a:t>After creating the schematic click on the generate PCB icon.</a:t>
            </a:r>
          </a:p>
          <a:p>
            <a:r>
              <a:rPr lang="en-US" sz="1700" b="0" i="0" dirty="0">
                <a:effectLst/>
                <a:latin typeface="Century Gothic" panose="020B0502020202020204" pitchFamily="34" charset="0"/>
              </a:rPr>
              <a:t>The footprints associated with each schematic symbol will be automatically transferred to the PCB editor.</a:t>
            </a:r>
          </a:p>
          <a:p>
            <a:r>
              <a:rPr lang="en-US" sz="1700" b="0" i="0" dirty="0">
                <a:effectLst/>
                <a:latin typeface="Century Gothic" panose="020B0502020202020204" pitchFamily="34" charset="0"/>
              </a:rPr>
              <a:t>the thin blue lines connecting the components are called </a:t>
            </a:r>
            <a:r>
              <a:rPr lang="en-US" sz="1700" b="0" i="1" dirty="0" err="1">
                <a:effectLst/>
                <a:latin typeface="Century Gothic" panose="020B0502020202020204" pitchFamily="34" charset="0"/>
              </a:rPr>
              <a:t>ratsnest</a:t>
            </a:r>
            <a:r>
              <a:rPr lang="en-US" sz="1700" b="0" i="0" dirty="0">
                <a:effectLst/>
                <a:latin typeface="Century Gothic" panose="020B0502020202020204" pitchFamily="34" charset="0"/>
              </a:rPr>
              <a:t> lines.</a:t>
            </a:r>
          </a:p>
          <a:p>
            <a:r>
              <a:rPr lang="en-US" sz="1700" b="0" i="0" dirty="0">
                <a:effectLst/>
                <a:latin typeface="Century Gothic" panose="020B0502020202020204" pitchFamily="34" charset="0"/>
              </a:rPr>
              <a:t> </a:t>
            </a:r>
            <a:r>
              <a:rPr lang="en-US" sz="1700" b="0" i="0" dirty="0" err="1">
                <a:effectLst/>
                <a:latin typeface="Century Gothic" panose="020B0502020202020204" pitchFamily="34" charset="0"/>
              </a:rPr>
              <a:t>Ratsnest</a:t>
            </a:r>
            <a:r>
              <a:rPr lang="en-US" sz="1700" b="0" i="0" dirty="0">
                <a:effectLst/>
                <a:latin typeface="Century Gothic" panose="020B0502020202020204" pitchFamily="34" charset="0"/>
              </a:rPr>
              <a:t> lines are virtual wires that represent the connections between components. They show you where you need to route the traces according to the wiring connections you created in your schematic.</a:t>
            </a:r>
          </a:p>
          <a:p>
            <a:endParaRPr lang="en-CA" sz="2000" dirty="0"/>
          </a:p>
        </p:txBody>
      </p:sp>
      <p:pic>
        <p:nvPicPr>
          <p:cNvPr id="4" name="Content Placeholder 4">
            <a:extLst>
              <a:ext uri="{FF2B5EF4-FFF2-40B4-BE49-F238E27FC236}">
                <a16:creationId xmlns:a16="http://schemas.microsoft.com/office/drawing/2014/main" id="{493F5CBA-7E3B-421A-9AFA-0E357A8F5A8A}"/>
              </a:ext>
            </a:extLst>
          </p:cNvPr>
          <p:cNvPicPr>
            <a:picLocks noChangeAspect="1"/>
          </p:cNvPicPr>
          <p:nvPr/>
        </p:nvPicPr>
        <p:blipFill rotWithShape="1">
          <a:blip r:embed="rId4"/>
          <a:srcRect l="30661" t="31780" r="33033" b="22895"/>
          <a:stretch/>
        </p:blipFill>
        <p:spPr>
          <a:xfrm>
            <a:off x="5651688" y="1016000"/>
            <a:ext cx="5900592" cy="43163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956432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70E621E-650E-4A53-A637-840FE86C9B8E}"/>
              </a:ext>
            </a:extLst>
          </p:cNvPr>
          <p:cNvSpPr>
            <a:spLocks noGrp="1"/>
          </p:cNvSpPr>
          <p:nvPr>
            <p:ph type="title"/>
          </p:nvPr>
        </p:nvSpPr>
        <p:spPr>
          <a:xfrm>
            <a:off x="6448425" y="618518"/>
            <a:ext cx="4598985" cy="1478570"/>
          </a:xfrm>
        </p:spPr>
        <p:txBody>
          <a:bodyPr>
            <a:normAutofit/>
          </a:bodyPr>
          <a:lstStyle/>
          <a:p>
            <a:r>
              <a:rPr lang="en-CA" dirty="0">
                <a:latin typeface="Century Gothic" panose="020B0502020202020204" pitchFamily="34" charset="0"/>
              </a:rPr>
              <a:t>Project Introduction</a:t>
            </a:r>
          </a:p>
        </p:txBody>
      </p:sp>
      <p:pic>
        <p:nvPicPr>
          <p:cNvPr id="4" name="Picture 3" descr="A picture containing floor, indoor, person&#10;&#10;Description automatically generated">
            <a:extLst>
              <a:ext uri="{FF2B5EF4-FFF2-40B4-BE49-F238E27FC236}">
                <a16:creationId xmlns:a16="http://schemas.microsoft.com/office/drawing/2014/main" id="{752EDC56-26EF-452C-B064-E061BB9EEE74}"/>
              </a:ext>
            </a:extLst>
          </p:cNvPr>
          <p:cNvPicPr>
            <a:picLocks noChangeAspect="1"/>
          </p:cNvPicPr>
          <p:nvPr/>
        </p:nvPicPr>
        <p:blipFill rotWithShape="1">
          <a:blip r:embed="rId4">
            <a:extLst>
              <a:ext uri="{28A0092B-C50C-407E-A947-70E740481C1C}">
                <a14:useLocalDpi xmlns:a14="http://schemas.microsoft.com/office/drawing/2010/main" val="0"/>
              </a:ext>
            </a:extLst>
          </a:blip>
          <a:srcRect l="18951" r="1432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6B754F6-AED8-4442-BC7E-0785732B124B}"/>
              </a:ext>
            </a:extLst>
          </p:cNvPr>
          <p:cNvSpPr>
            <a:spLocks noGrp="1"/>
          </p:cNvSpPr>
          <p:nvPr>
            <p:ph idx="1"/>
          </p:nvPr>
        </p:nvSpPr>
        <p:spPr>
          <a:xfrm>
            <a:off x="6448425" y="2249487"/>
            <a:ext cx="4598986" cy="3541714"/>
          </a:xfrm>
        </p:spPr>
        <p:txBody>
          <a:bodyPr>
            <a:normAutofit fontScale="92500"/>
          </a:bodyPr>
          <a:lstStyle/>
          <a:p>
            <a:pPr>
              <a:lnSpc>
                <a:spcPct val="110000"/>
              </a:lnSpc>
            </a:pPr>
            <a:r>
              <a:rPr lang="en-US" sz="1900" dirty="0">
                <a:latin typeface="Century Gothic" panose="020B0502020202020204" pitchFamily="34" charset="0"/>
              </a:rPr>
              <a:t>The main focus of this project is to distinguish the fall of elderly folk's individuals and report something like their relatives or care focuses. With the goal that the old ones can get satisfactory consideration opportune.</a:t>
            </a:r>
          </a:p>
          <a:p>
            <a:pPr>
              <a:lnSpc>
                <a:spcPct val="110000"/>
              </a:lnSpc>
            </a:pPr>
            <a:r>
              <a:rPr lang="en-US" sz="1900" dirty="0">
                <a:latin typeface="Century Gothic" panose="020B0502020202020204" pitchFamily="34" charset="0"/>
              </a:rPr>
              <a:t>So, we will make a PCB on which number of components get soldered to detect the fall and send the information to the family members.</a:t>
            </a:r>
          </a:p>
          <a:p>
            <a:pPr>
              <a:lnSpc>
                <a:spcPct val="110000"/>
              </a:lnSpc>
            </a:pPr>
            <a:endParaRPr lang="en-CA" sz="1900" dirty="0"/>
          </a:p>
        </p:txBody>
      </p:sp>
    </p:spTree>
    <p:extLst>
      <p:ext uri="{BB962C8B-B14F-4D97-AF65-F5344CB8AC3E}">
        <p14:creationId xmlns:p14="http://schemas.microsoft.com/office/powerpoint/2010/main" val="1187886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FCD405-B2D7-456E-8014-22F1D4AD011C}"/>
              </a:ext>
            </a:extLst>
          </p:cNvPr>
          <p:cNvSpPr>
            <a:spLocks noGrp="1"/>
          </p:cNvSpPr>
          <p:nvPr>
            <p:ph type="title"/>
          </p:nvPr>
        </p:nvSpPr>
        <p:spPr>
          <a:xfrm>
            <a:off x="1141413" y="618518"/>
            <a:ext cx="4459286" cy="1478570"/>
          </a:xfrm>
        </p:spPr>
        <p:txBody>
          <a:bodyPr>
            <a:normAutofit/>
          </a:bodyPr>
          <a:lstStyle/>
          <a:p>
            <a:r>
              <a:rPr lang="en-CA" sz="3200" b="1" i="0" cap="all" dirty="0">
                <a:effectLst/>
                <a:latin typeface="Century Gothic" panose="020B0502020202020204" pitchFamily="34" charset="0"/>
              </a:rPr>
              <a:t>CREATING THE PCB LAYOUT</a:t>
            </a:r>
            <a:endParaRPr lang="en-CA" sz="3200" dirty="0">
              <a:latin typeface="Century Gothic" panose="020B0502020202020204" pitchFamily="34" charset="0"/>
            </a:endParaRPr>
          </a:p>
        </p:txBody>
      </p:sp>
      <p:sp>
        <p:nvSpPr>
          <p:cNvPr id="7" name="Content Placeholder 6">
            <a:extLst>
              <a:ext uri="{FF2B5EF4-FFF2-40B4-BE49-F238E27FC236}">
                <a16:creationId xmlns:a16="http://schemas.microsoft.com/office/drawing/2014/main" id="{EBB8CBF5-B340-440A-8B3A-C0F9CAD09FBD}"/>
              </a:ext>
            </a:extLst>
          </p:cNvPr>
          <p:cNvSpPr>
            <a:spLocks noGrp="1"/>
          </p:cNvSpPr>
          <p:nvPr>
            <p:ph idx="1"/>
          </p:nvPr>
        </p:nvSpPr>
        <p:spPr>
          <a:xfrm>
            <a:off x="1141412" y="2249487"/>
            <a:ext cx="4459287" cy="3965046"/>
          </a:xfrm>
        </p:spPr>
        <p:txBody>
          <a:bodyPr>
            <a:normAutofit/>
          </a:bodyPr>
          <a:lstStyle/>
          <a:p>
            <a:r>
              <a:rPr lang="en-CA" sz="2000" b="0" i="0" dirty="0">
                <a:effectLst/>
                <a:latin typeface="Century Gothic" panose="020B0502020202020204" pitchFamily="34" charset="0"/>
              </a:rPr>
              <a:t>start arranging the components.</a:t>
            </a:r>
          </a:p>
          <a:p>
            <a:r>
              <a:rPr lang="en-US" sz="2000" b="0" i="0" dirty="0">
                <a:effectLst/>
                <a:latin typeface="Century Gothic" panose="020B0502020202020204" pitchFamily="34" charset="0"/>
              </a:rPr>
              <a:t>start drawing the traces. Use the </a:t>
            </a:r>
            <a:r>
              <a:rPr lang="en-US" sz="2000" b="0" i="0" dirty="0" err="1">
                <a:effectLst/>
                <a:latin typeface="Century Gothic" panose="020B0502020202020204" pitchFamily="34" charset="0"/>
              </a:rPr>
              <a:t>ratsnest</a:t>
            </a:r>
            <a:r>
              <a:rPr lang="en-US" sz="2000" b="0" i="0" dirty="0">
                <a:effectLst/>
                <a:latin typeface="Century Gothic" panose="020B0502020202020204" pitchFamily="34" charset="0"/>
              </a:rPr>
              <a:t> wires as a rough guide for routing each trace.</a:t>
            </a:r>
          </a:p>
          <a:p>
            <a:r>
              <a:rPr lang="en-US" sz="2000" b="0" i="0" dirty="0">
                <a:effectLst/>
                <a:latin typeface="Century Gothic" panose="020B0502020202020204" pitchFamily="34" charset="0"/>
              </a:rPr>
              <a:t>Traces can also be routed automatically using the software’s </a:t>
            </a:r>
            <a:r>
              <a:rPr lang="en-US" sz="2000" b="0" i="1" dirty="0">
                <a:effectLst/>
                <a:latin typeface="Century Gothic" panose="020B0502020202020204" pitchFamily="34" charset="0"/>
              </a:rPr>
              <a:t>auto-router</a:t>
            </a:r>
            <a:r>
              <a:rPr lang="en-US" sz="2000" b="0" i="0" dirty="0">
                <a:effectLst/>
                <a:latin typeface="Century Gothic" panose="020B0502020202020204" pitchFamily="34" charset="0"/>
              </a:rPr>
              <a:t>. </a:t>
            </a:r>
            <a:endParaRPr lang="en-CA" sz="2000" dirty="0">
              <a:latin typeface="Century Gothic" panose="020B0502020202020204" pitchFamily="34" charset="0"/>
            </a:endParaRPr>
          </a:p>
        </p:txBody>
      </p:sp>
      <p:pic>
        <p:nvPicPr>
          <p:cNvPr id="9" name="Picture 8">
            <a:extLst>
              <a:ext uri="{FF2B5EF4-FFF2-40B4-BE49-F238E27FC236}">
                <a16:creationId xmlns:a16="http://schemas.microsoft.com/office/drawing/2014/main" id="{615ABD4B-8C61-4B15-B4A9-6DC58E66E57C}"/>
              </a:ext>
            </a:extLst>
          </p:cNvPr>
          <p:cNvPicPr>
            <a:picLocks noChangeAspect="1"/>
          </p:cNvPicPr>
          <p:nvPr/>
        </p:nvPicPr>
        <p:blipFill rotWithShape="1">
          <a:blip r:embed="rId4"/>
          <a:srcRect l="26749" t="32801" r="31334" b="21926"/>
          <a:stretch/>
        </p:blipFill>
        <p:spPr>
          <a:xfrm>
            <a:off x="6096000" y="1759084"/>
            <a:ext cx="5456279" cy="331488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48170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1E05-9C7F-4B25-A337-9E6F51CB302B}"/>
              </a:ext>
            </a:extLst>
          </p:cNvPr>
          <p:cNvSpPr>
            <a:spLocks noGrp="1"/>
          </p:cNvSpPr>
          <p:nvPr>
            <p:ph type="title"/>
          </p:nvPr>
        </p:nvSpPr>
        <p:spPr/>
        <p:txBody>
          <a:bodyPr/>
          <a:lstStyle/>
          <a:p>
            <a:r>
              <a:rPr lang="en-CA" sz="3600" b="1" i="0" cap="all" dirty="0">
                <a:effectLst/>
                <a:latin typeface="Century Gothic" panose="020B0502020202020204" pitchFamily="34" charset="0"/>
              </a:rPr>
              <a:t>CREATING THE PCB LAYOUT</a:t>
            </a:r>
            <a:endParaRPr lang="en-CA"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C9EA2C66-7D6F-497F-BD27-B6221B8ECB0B}"/>
              </a:ext>
            </a:extLst>
          </p:cNvPr>
          <p:cNvSpPr>
            <a:spLocks noGrp="1"/>
          </p:cNvSpPr>
          <p:nvPr>
            <p:ph idx="1"/>
          </p:nvPr>
        </p:nvSpPr>
        <p:spPr>
          <a:xfrm>
            <a:off x="1141412" y="2097088"/>
            <a:ext cx="9905999" cy="3694113"/>
          </a:xfrm>
        </p:spPr>
        <p:txBody>
          <a:bodyPr>
            <a:normAutofit/>
          </a:bodyPr>
          <a:lstStyle/>
          <a:p>
            <a:r>
              <a:rPr lang="en-US" sz="2000" b="0" i="0" dirty="0">
                <a:effectLst/>
                <a:latin typeface="Century Gothic" panose="020B0502020202020204" pitchFamily="34" charset="0"/>
              </a:rPr>
              <a:t>define the size and shape of the PCB outline. Click on the board outline and drag each side until all the components are inside.</a:t>
            </a:r>
          </a:p>
          <a:p>
            <a:r>
              <a:rPr lang="en-US" sz="2000" b="0" i="0" dirty="0">
                <a:effectLst/>
                <a:latin typeface="Century Gothic" panose="020B0502020202020204" pitchFamily="34" charset="0"/>
              </a:rPr>
              <a:t>run a </a:t>
            </a:r>
            <a:r>
              <a:rPr lang="en-US" sz="2000" b="0" i="1" dirty="0">
                <a:effectLst/>
                <a:latin typeface="Century Gothic" panose="020B0502020202020204" pitchFamily="34" charset="0"/>
              </a:rPr>
              <a:t>design rule check (DRC)</a:t>
            </a:r>
            <a:r>
              <a:rPr lang="en-US" sz="2000" b="0" i="0" dirty="0">
                <a:effectLst/>
                <a:latin typeface="Century Gothic" panose="020B0502020202020204" pitchFamily="34" charset="0"/>
              </a:rPr>
              <a:t>.</a:t>
            </a:r>
            <a:endParaRPr lang="en-US" sz="2000" dirty="0">
              <a:latin typeface="Century Gothic" panose="020B0502020202020204" pitchFamily="34" charset="0"/>
            </a:endParaRPr>
          </a:p>
          <a:p>
            <a:r>
              <a:rPr lang="en-US" sz="2000" b="0" i="0" dirty="0">
                <a:effectLst/>
                <a:latin typeface="Century Gothic" panose="020B0502020202020204" pitchFamily="34" charset="0"/>
              </a:rPr>
              <a:t>A design rule check will tell you if any components overlap or if traces are routed too close together.</a:t>
            </a:r>
          </a:p>
          <a:p>
            <a:r>
              <a:rPr lang="en-US" sz="2000" b="0" i="0" dirty="0">
                <a:effectLst/>
                <a:latin typeface="Century Gothic" panose="020B0502020202020204" pitchFamily="34" charset="0"/>
              </a:rPr>
              <a:t>The design rule check can be found by clicking the “Design Manager” button in the left side window.</a:t>
            </a:r>
            <a:endParaRPr lang="en-CA" sz="2000" dirty="0">
              <a:latin typeface="Century Gothic" panose="020B0502020202020204" pitchFamily="34" charset="0"/>
            </a:endParaRPr>
          </a:p>
        </p:txBody>
      </p:sp>
    </p:spTree>
    <p:extLst>
      <p:ext uri="{BB962C8B-B14F-4D97-AF65-F5344CB8AC3E}">
        <p14:creationId xmlns:p14="http://schemas.microsoft.com/office/powerpoint/2010/main" val="132435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1" name="Rectangle 5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300CB8C-821A-4337-94F3-06807E14D66D}"/>
              </a:ext>
            </a:extLst>
          </p:cNvPr>
          <p:cNvSpPr>
            <a:spLocks noGrp="1"/>
          </p:cNvSpPr>
          <p:nvPr>
            <p:ph type="title"/>
          </p:nvPr>
        </p:nvSpPr>
        <p:spPr>
          <a:xfrm>
            <a:off x="855266" y="618518"/>
            <a:ext cx="2851417" cy="1478570"/>
          </a:xfrm>
        </p:spPr>
        <p:txBody>
          <a:bodyPr>
            <a:normAutofit/>
          </a:bodyPr>
          <a:lstStyle/>
          <a:p>
            <a:r>
              <a:rPr lang="en-CA" sz="3200" b="1" i="0" cap="all">
                <a:solidFill>
                  <a:srgbClr val="FFFFFF"/>
                </a:solidFill>
                <a:effectLst/>
                <a:latin typeface="Century Gothic" panose="020B0502020202020204" pitchFamily="34" charset="0"/>
              </a:rPr>
              <a:t>CREATING THE PCB LAYOUT</a:t>
            </a:r>
            <a:endParaRPr lang="en-CA" sz="3200">
              <a:solidFill>
                <a:srgbClr val="FFFFFF"/>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C49B626-1894-450D-8416-CA0583AFEB8B}"/>
              </a:ext>
            </a:extLst>
          </p:cNvPr>
          <p:cNvSpPr>
            <a:spLocks noGrp="1"/>
          </p:cNvSpPr>
          <p:nvPr>
            <p:ph idx="1"/>
          </p:nvPr>
        </p:nvSpPr>
        <p:spPr>
          <a:xfrm>
            <a:off x="844620" y="2249487"/>
            <a:ext cx="2862444" cy="3957302"/>
          </a:xfrm>
        </p:spPr>
        <p:txBody>
          <a:bodyPr>
            <a:normAutofit/>
          </a:bodyPr>
          <a:lstStyle/>
          <a:p>
            <a:r>
              <a:rPr lang="en-US" sz="1800" b="0" i="0" dirty="0">
                <a:solidFill>
                  <a:srgbClr val="FFFFFF"/>
                </a:solidFill>
                <a:effectLst/>
                <a:latin typeface="Century Gothic" panose="020B0502020202020204" pitchFamily="34" charset="0"/>
              </a:rPr>
              <a:t>Items that fail the design rule check will be listed below the “DRC Errors” folder.</a:t>
            </a:r>
          </a:p>
          <a:p>
            <a:r>
              <a:rPr lang="en-US" sz="1800" b="0" i="0" dirty="0">
                <a:solidFill>
                  <a:srgbClr val="FFFFFF"/>
                </a:solidFill>
                <a:effectLst/>
                <a:latin typeface="Century Gothic" panose="020B0502020202020204" pitchFamily="34" charset="0"/>
              </a:rPr>
              <a:t> If you click on one of the errors, the problem trace or component will be highlighted in the PCB view</a:t>
            </a:r>
          </a:p>
          <a:p>
            <a:endParaRPr lang="en-CA" sz="1400" dirty="0">
              <a:solidFill>
                <a:srgbClr val="FFFFFF"/>
              </a:solidFill>
            </a:endParaRPr>
          </a:p>
        </p:txBody>
      </p:sp>
      <p:grpSp>
        <p:nvGrpSpPr>
          <p:cNvPr id="55" name="Group 5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5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3577326D-4D66-4AAA-B292-D84691D55ED9}"/>
              </a:ext>
            </a:extLst>
          </p:cNvPr>
          <p:cNvPicPr>
            <a:picLocks noChangeAspect="1"/>
          </p:cNvPicPr>
          <p:nvPr/>
        </p:nvPicPr>
        <p:blipFill rotWithShape="1">
          <a:blip r:embed="rId3"/>
          <a:srcRect l="-538" t="9486" r="4689"/>
          <a:stretch/>
        </p:blipFill>
        <p:spPr>
          <a:xfrm>
            <a:off x="4198099" y="710407"/>
            <a:ext cx="7635573" cy="5584825"/>
          </a:xfrm>
          <a:prstGeom prst="rect">
            <a:avLst/>
          </a:prstGeom>
        </p:spPr>
      </p:pic>
    </p:spTree>
    <p:extLst>
      <p:ext uri="{BB962C8B-B14F-4D97-AF65-F5344CB8AC3E}">
        <p14:creationId xmlns:p14="http://schemas.microsoft.com/office/powerpoint/2010/main" val="151507563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28B88-41A2-42F9-BBF4-DE8790644CFF}"/>
              </a:ext>
            </a:extLst>
          </p:cNvPr>
          <p:cNvSpPr>
            <a:spLocks noGrp="1"/>
          </p:cNvSpPr>
          <p:nvPr>
            <p:ph type="title"/>
          </p:nvPr>
        </p:nvSpPr>
        <p:spPr/>
        <p:txBody>
          <a:bodyPr/>
          <a:lstStyle/>
          <a:p>
            <a:r>
              <a:rPr lang="en-CA" dirty="0">
                <a:latin typeface="Century Gothic" panose="020B0502020202020204" pitchFamily="34" charset="0"/>
              </a:rPr>
              <a:t>Finalisation of </a:t>
            </a:r>
            <a:r>
              <a:rPr lang="en-CA" dirty="0" err="1">
                <a:latin typeface="Century Gothic" panose="020B0502020202020204" pitchFamily="34" charset="0"/>
              </a:rPr>
              <a:t>Pcb</a:t>
            </a:r>
            <a:r>
              <a:rPr lang="en-CA" dirty="0">
                <a:latin typeface="Century Gothic" panose="020B0502020202020204" pitchFamily="34" charset="0"/>
              </a:rPr>
              <a:t> layout design</a:t>
            </a:r>
          </a:p>
        </p:txBody>
      </p:sp>
      <p:sp>
        <p:nvSpPr>
          <p:cNvPr id="10" name="Content Placeholder 9">
            <a:extLst>
              <a:ext uri="{FF2B5EF4-FFF2-40B4-BE49-F238E27FC236}">
                <a16:creationId xmlns:a16="http://schemas.microsoft.com/office/drawing/2014/main" id="{1366CB46-72C4-45D2-AEF8-CBDB082ACEC1}"/>
              </a:ext>
            </a:extLst>
          </p:cNvPr>
          <p:cNvSpPr>
            <a:spLocks noGrp="1"/>
          </p:cNvSpPr>
          <p:nvPr>
            <p:ph idx="1"/>
          </p:nvPr>
        </p:nvSpPr>
        <p:spPr/>
        <p:txBody>
          <a:bodyPr>
            <a:normAutofit/>
          </a:bodyPr>
          <a:lstStyle/>
          <a:p>
            <a:r>
              <a:rPr lang="en-US" sz="2000" b="0" i="0" dirty="0">
                <a:effectLst/>
                <a:latin typeface="Century Gothic" panose="020B0502020202020204" pitchFamily="34" charset="0"/>
              </a:rPr>
              <a:t>At last double check your PCB layout against your schematic to make sure that everything is connected properly. </a:t>
            </a:r>
          </a:p>
          <a:p>
            <a:r>
              <a:rPr lang="en-US" sz="2000" b="0" i="0" dirty="0">
                <a:effectLst/>
                <a:latin typeface="Century Gothic" panose="020B0502020202020204" pitchFamily="34" charset="0"/>
              </a:rPr>
              <a:t>If satisfied with the result, the next step is to order the PCB. </a:t>
            </a:r>
          </a:p>
          <a:p>
            <a:r>
              <a:rPr lang="en-US" sz="2000" b="0" i="0" dirty="0" err="1">
                <a:effectLst/>
                <a:latin typeface="Century Gothic" panose="020B0502020202020204" pitchFamily="34" charset="0"/>
              </a:rPr>
              <a:t>EasyEDA</a:t>
            </a:r>
            <a:r>
              <a:rPr lang="en-US" sz="2000" b="0" i="0" dirty="0">
                <a:effectLst/>
                <a:latin typeface="Century Gothic" panose="020B0502020202020204" pitchFamily="34" charset="0"/>
              </a:rPr>
              <a:t> makes this part really easy.</a:t>
            </a:r>
            <a:endParaRPr lang="en-CA" sz="2000" dirty="0">
              <a:latin typeface="Century Gothic" panose="020B0502020202020204" pitchFamily="34" charset="0"/>
            </a:endParaRPr>
          </a:p>
        </p:txBody>
      </p:sp>
    </p:spTree>
    <p:extLst>
      <p:ext uri="{BB962C8B-B14F-4D97-AF65-F5344CB8AC3E}">
        <p14:creationId xmlns:p14="http://schemas.microsoft.com/office/powerpoint/2010/main" val="1656527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1767-2E44-4831-AD9E-365C822A139A}"/>
              </a:ext>
            </a:extLst>
          </p:cNvPr>
          <p:cNvSpPr>
            <a:spLocks noGrp="1"/>
          </p:cNvSpPr>
          <p:nvPr>
            <p:ph type="title"/>
          </p:nvPr>
        </p:nvSpPr>
        <p:spPr>
          <a:xfrm>
            <a:off x="1141412" y="616018"/>
            <a:ext cx="9905998" cy="1001026"/>
          </a:xfrm>
        </p:spPr>
        <p:txBody>
          <a:bodyPr>
            <a:normAutofit fontScale="90000"/>
          </a:bodyPr>
          <a:lstStyle/>
          <a:p>
            <a:br>
              <a:rPr lang="en-CA" b="1" i="0" cap="all" dirty="0">
                <a:effectLst/>
                <a:latin typeface="Century Gothic" panose="020B0502020202020204" pitchFamily="34" charset="0"/>
              </a:rPr>
            </a:br>
            <a:r>
              <a:rPr lang="en-CA" sz="4000" b="1" i="0" cap="all" dirty="0">
                <a:effectLst/>
                <a:latin typeface="Century Gothic" panose="020B0502020202020204" pitchFamily="34" charset="0"/>
              </a:rPr>
              <a:t>ORDERING THE PCB</a:t>
            </a:r>
            <a:br>
              <a:rPr lang="en-CA" b="1" i="0" cap="all" dirty="0">
                <a:solidFill>
                  <a:srgbClr val="1976D2"/>
                </a:solidFill>
                <a:effectLst/>
                <a:latin typeface="Montserrat"/>
              </a:rPr>
            </a:br>
            <a:endParaRPr lang="en-CA" dirty="0"/>
          </a:p>
        </p:txBody>
      </p:sp>
      <p:sp>
        <p:nvSpPr>
          <p:cNvPr id="3" name="Content Placeholder 2">
            <a:extLst>
              <a:ext uri="{FF2B5EF4-FFF2-40B4-BE49-F238E27FC236}">
                <a16:creationId xmlns:a16="http://schemas.microsoft.com/office/drawing/2014/main" id="{766B6E0E-2AC4-48B2-AF1B-1BE24AB9BA6D}"/>
              </a:ext>
            </a:extLst>
          </p:cNvPr>
          <p:cNvSpPr>
            <a:spLocks noGrp="1"/>
          </p:cNvSpPr>
          <p:nvPr>
            <p:ph idx="1"/>
          </p:nvPr>
        </p:nvSpPr>
        <p:spPr>
          <a:xfrm>
            <a:off x="1141412" y="1617044"/>
            <a:ext cx="9905999" cy="4174157"/>
          </a:xfrm>
        </p:spPr>
        <p:txBody>
          <a:bodyPr>
            <a:normAutofit/>
          </a:bodyPr>
          <a:lstStyle/>
          <a:p>
            <a:r>
              <a:rPr lang="en-US" sz="2000" b="0" i="0" dirty="0">
                <a:effectLst/>
                <a:latin typeface="Century Gothic" panose="020B0502020202020204" pitchFamily="34" charset="0"/>
              </a:rPr>
              <a:t>Start by clicking the “Fabrication Output” button in the top menu of the PCB editor</a:t>
            </a:r>
          </a:p>
          <a:p>
            <a:r>
              <a:rPr lang="en-US" sz="2000" b="0" i="0" dirty="0">
                <a:effectLst/>
                <a:latin typeface="Century Gothic" panose="020B0502020202020204" pitchFamily="34" charset="0"/>
              </a:rPr>
              <a:t>This will take you to another screen where you can choose the options for your </a:t>
            </a:r>
            <a:r>
              <a:rPr lang="en-US" sz="2000" b="0" i="0" u="none" strike="noStrike" dirty="0">
                <a:solidFill>
                  <a:srgbClr val="1976D2"/>
                </a:solidFill>
                <a:effectLst/>
                <a:latin typeface="Century Gothic" panose="020B0502020202020204" pitchFamily="34" charset="0"/>
                <a:hlinkClick r:id="rId2"/>
              </a:rPr>
              <a:t>PCB order</a:t>
            </a:r>
            <a:endParaRPr lang="en-US" sz="2000" b="0" i="0" u="none" strike="noStrike" dirty="0">
              <a:solidFill>
                <a:srgbClr val="1976D2"/>
              </a:solidFill>
              <a:effectLst/>
              <a:latin typeface="Century Gothic" panose="020B0502020202020204" pitchFamily="34" charset="0"/>
            </a:endParaRPr>
          </a:p>
          <a:p>
            <a:r>
              <a:rPr lang="en-US" sz="2000" b="0" i="0" dirty="0">
                <a:effectLst/>
                <a:latin typeface="Century Gothic" panose="020B0502020202020204" pitchFamily="34" charset="0"/>
              </a:rPr>
              <a:t>You can select the number of PCBs you want to order, the number of copper layers, the PCB thickness, copper weight, and even the PCB color. After you’ve made your selections, click “Save to Cart” and you’ll be taken to a page where you can enter your shipping address and billing information.</a:t>
            </a:r>
            <a:endParaRPr lang="en-CA" sz="2000" dirty="0">
              <a:latin typeface="Century Gothic" panose="020B0502020202020204" pitchFamily="34" charset="0"/>
            </a:endParaRPr>
          </a:p>
        </p:txBody>
      </p:sp>
    </p:spTree>
    <p:extLst>
      <p:ext uri="{BB962C8B-B14F-4D97-AF65-F5344CB8AC3E}">
        <p14:creationId xmlns:p14="http://schemas.microsoft.com/office/powerpoint/2010/main" val="297684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65DD83E-C3B3-41EA-9FCC-98E0CB0AF52A}"/>
              </a:ext>
            </a:extLst>
          </p:cNvPr>
          <p:cNvSpPr>
            <a:spLocks noGrp="1"/>
          </p:cNvSpPr>
          <p:nvPr>
            <p:ph type="title"/>
          </p:nvPr>
        </p:nvSpPr>
        <p:spPr>
          <a:xfrm>
            <a:off x="855266" y="618518"/>
            <a:ext cx="2851417" cy="802294"/>
          </a:xfrm>
        </p:spPr>
        <p:txBody>
          <a:bodyPr>
            <a:normAutofit/>
          </a:bodyPr>
          <a:lstStyle/>
          <a:p>
            <a:r>
              <a:rPr lang="en-CA" sz="3200" dirty="0">
                <a:solidFill>
                  <a:srgbClr val="FFFFFF"/>
                </a:solidFill>
              </a:rPr>
              <a:t>Gerber file</a:t>
            </a:r>
          </a:p>
        </p:txBody>
      </p:sp>
      <p:sp>
        <p:nvSpPr>
          <p:cNvPr id="3" name="Content Placeholder 2">
            <a:extLst>
              <a:ext uri="{FF2B5EF4-FFF2-40B4-BE49-F238E27FC236}">
                <a16:creationId xmlns:a16="http://schemas.microsoft.com/office/drawing/2014/main" id="{2B5ABD47-3CA3-4C75-9524-48E9732AF903}"/>
              </a:ext>
            </a:extLst>
          </p:cNvPr>
          <p:cNvSpPr>
            <a:spLocks noGrp="1"/>
          </p:cNvSpPr>
          <p:nvPr>
            <p:ph idx="1"/>
          </p:nvPr>
        </p:nvSpPr>
        <p:spPr>
          <a:xfrm>
            <a:off x="844620" y="1442243"/>
            <a:ext cx="2862444" cy="4502946"/>
          </a:xfrm>
        </p:spPr>
        <p:txBody>
          <a:bodyPr>
            <a:normAutofit fontScale="92500" lnSpcReduction="10000"/>
          </a:bodyPr>
          <a:lstStyle/>
          <a:p>
            <a:r>
              <a:rPr lang="en-US" sz="1600" b="0" i="0" dirty="0">
                <a:solidFill>
                  <a:srgbClr val="FFFFFF"/>
                </a:solidFill>
                <a:effectLst/>
                <a:latin typeface="Century Gothic" panose="020B0502020202020204" pitchFamily="34" charset="0"/>
              </a:rPr>
              <a:t>You can also download your PCB’s Gerber files if you want to send them to a different manufacturer.</a:t>
            </a:r>
          </a:p>
          <a:p>
            <a:r>
              <a:rPr lang="en-US" sz="1600" b="0" i="0" dirty="0">
                <a:solidFill>
                  <a:srgbClr val="FFFFFF"/>
                </a:solidFill>
                <a:effectLst/>
                <a:latin typeface="Century Gothic" panose="020B0502020202020204" pitchFamily="34" charset="0"/>
              </a:rPr>
              <a:t>Gerber files are a set of image files that contain the patterns used to manufacture your PCB.</a:t>
            </a:r>
          </a:p>
          <a:p>
            <a:r>
              <a:rPr lang="en-US" sz="1600" b="0" i="0" dirty="0">
                <a:solidFill>
                  <a:srgbClr val="FFFFFF"/>
                </a:solidFill>
                <a:effectLst/>
                <a:latin typeface="Century Gothic" panose="020B0502020202020204" pitchFamily="34" charset="0"/>
              </a:rPr>
              <a:t>All of the files are compressed into a single .zip file. There is a separate file for the copper traces, silk screen, and locations of drill holes and vias</a:t>
            </a:r>
          </a:p>
          <a:p>
            <a:endParaRPr lang="en-CA" sz="1400" dirty="0">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a:extLst>
              <a:ext uri="{FF2B5EF4-FFF2-40B4-BE49-F238E27FC236}">
                <a16:creationId xmlns:a16="http://schemas.microsoft.com/office/drawing/2014/main" id="{A53DAE6F-84B8-4BC7-8395-4EAD5CB75360}"/>
              </a:ext>
            </a:extLst>
          </p:cNvPr>
          <p:cNvPicPr>
            <a:picLocks noChangeAspect="1"/>
          </p:cNvPicPr>
          <p:nvPr/>
        </p:nvPicPr>
        <p:blipFill rotWithShape="1">
          <a:blip r:embed="rId3"/>
          <a:srcRect l="-242" t="8916" r="2142" b="569"/>
          <a:stretch/>
        </p:blipFill>
        <p:spPr>
          <a:xfrm>
            <a:off x="4420745" y="912813"/>
            <a:ext cx="7552180" cy="5456238"/>
          </a:xfrm>
          <a:prstGeom prst="rect">
            <a:avLst/>
          </a:prstGeom>
        </p:spPr>
      </p:pic>
    </p:spTree>
    <p:extLst>
      <p:ext uri="{BB962C8B-B14F-4D97-AF65-F5344CB8AC3E}">
        <p14:creationId xmlns:p14="http://schemas.microsoft.com/office/powerpoint/2010/main" val="151116536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CBE0-780E-4D78-81EC-CC80B1B129FE}"/>
              </a:ext>
            </a:extLst>
          </p:cNvPr>
          <p:cNvSpPr>
            <a:spLocks noGrp="1"/>
          </p:cNvSpPr>
          <p:nvPr>
            <p:ph type="title"/>
          </p:nvPr>
        </p:nvSpPr>
        <p:spPr/>
        <p:txBody>
          <a:bodyPr/>
          <a:lstStyle/>
          <a:p>
            <a:r>
              <a:rPr lang="en-CA" dirty="0" err="1"/>
              <a:t>REferences</a:t>
            </a:r>
            <a:endParaRPr lang="en-CA" dirty="0"/>
          </a:p>
        </p:txBody>
      </p:sp>
      <p:sp>
        <p:nvSpPr>
          <p:cNvPr id="3" name="Content Placeholder 2">
            <a:extLst>
              <a:ext uri="{FF2B5EF4-FFF2-40B4-BE49-F238E27FC236}">
                <a16:creationId xmlns:a16="http://schemas.microsoft.com/office/drawing/2014/main" id="{89117F09-DFAE-4D16-ABEF-F94F0B3ACAE5}"/>
              </a:ext>
            </a:extLst>
          </p:cNvPr>
          <p:cNvSpPr>
            <a:spLocks noGrp="1"/>
          </p:cNvSpPr>
          <p:nvPr>
            <p:ph idx="1"/>
          </p:nvPr>
        </p:nvSpPr>
        <p:spPr/>
        <p:txBody>
          <a:bodyPr>
            <a:normAutofit fontScale="92500"/>
          </a:bodyPr>
          <a:lstStyle/>
          <a:p>
            <a:pPr marL="571500" indent="-342900" fontAlgn="base">
              <a:spcBef>
                <a:spcPts val="0"/>
              </a:spcBef>
            </a:pPr>
            <a:r>
              <a:rPr lang="en-US" sz="2400" b="0" i="0" u="none" strike="noStrike" dirty="0">
                <a:effectLst/>
                <a:latin typeface="+mn-lt"/>
              </a:rPr>
              <a:t>Bell, K. (March 17, 2016). Brain shrinkage increases traumatic brain injury risk in older adults who fall, https://utswmed.org/medblog/tbi-older-adults/</a:t>
            </a:r>
            <a:endParaRPr lang="en-US" sz="2400" b="0" i="0" strike="noStrike" dirty="0">
              <a:solidFill>
                <a:srgbClr val="000000"/>
              </a:solidFill>
              <a:effectLst/>
              <a:latin typeface="+mn-lt"/>
            </a:endParaRPr>
          </a:p>
          <a:p>
            <a:pPr marL="571500" indent="-342900" fontAlgn="base">
              <a:spcBef>
                <a:spcPts val="0"/>
              </a:spcBef>
            </a:pPr>
            <a:r>
              <a:rPr lang="en-US" sz="2400" b="0" i="0" strike="noStrike" dirty="0" err="1">
                <a:effectLst/>
                <a:latin typeface="+mn-lt"/>
                <a:hlinkClick r:id="rId2">
                  <a:extLst>
                    <a:ext uri="{A12FA001-AC4F-418D-AE19-62706E023703}">
                      <ahyp:hlinkClr xmlns:ahyp="http://schemas.microsoft.com/office/drawing/2018/hyperlinkcolor" val="tx"/>
                    </a:ext>
                  </a:extLst>
                </a:hlinkClick>
              </a:rPr>
              <a:t>Shmerling</a:t>
            </a:r>
            <a:r>
              <a:rPr lang="en-US" sz="2400" b="0" i="0" strike="noStrike" dirty="0">
                <a:effectLst/>
                <a:latin typeface="+mn-lt"/>
                <a:hlinkClick r:id="rId2">
                  <a:extLst>
                    <a:ext uri="{A12FA001-AC4F-418D-AE19-62706E023703}">
                      <ahyp:hlinkClr xmlns:ahyp="http://schemas.microsoft.com/office/drawing/2018/hyperlinkcolor" val="tx"/>
                    </a:ext>
                  </a:extLst>
                </a:hlinkClick>
              </a:rPr>
              <a:t>, R.</a:t>
            </a:r>
            <a:r>
              <a:rPr lang="en-US" sz="2400" b="0" i="0" strike="noStrike" dirty="0">
                <a:effectLst/>
                <a:latin typeface="+mn-lt"/>
              </a:rPr>
              <a:t>(March 14, 2016).My Fall last Fall: Reaction time and getting older.</a:t>
            </a:r>
            <a:r>
              <a:rPr lang="en-US" sz="2400" b="0" i="0" strike="noStrike" dirty="0">
                <a:effectLst/>
                <a:latin typeface="+mn-lt"/>
                <a:hlinkClick r:id="rId3">
                  <a:extLst>
                    <a:ext uri="{A12FA001-AC4F-418D-AE19-62706E023703}">
                      <ahyp:hlinkClr xmlns:ahyp="http://schemas.microsoft.com/office/drawing/2018/hyperlinkcolor" val="tx"/>
                    </a:ext>
                  </a:extLst>
                </a:hlinkClick>
              </a:rPr>
              <a:t> https://www.health.harvard.edu/blog/my-fall-last-fall-201603149311</a:t>
            </a:r>
            <a:endParaRPr lang="en-US" sz="2400" b="0" i="0" strike="noStrike" dirty="0">
              <a:effectLst/>
              <a:latin typeface="+mn-lt"/>
            </a:endParaRPr>
          </a:p>
          <a:p>
            <a:pPr marL="571500" indent="-342900" fontAlgn="base">
              <a:spcBef>
                <a:spcPts val="0"/>
              </a:spcBef>
            </a:pPr>
            <a:r>
              <a:rPr lang="en-US" b="0" dirty="0" err="1">
                <a:effectLst/>
                <a:latin typeface="+mn-lt"/>
              </a:rPr>
              <a:t>Techterms</a:t>
            </a:r>
            <a:r>
              <a:rPr lang="en-US" b="0" dirty="0">
                <a:effectLst/>
                <a:latin typeface="+mn-lt"/>
              </a:rPr>
              <a:t>, what are PCB, https://techterms.com/definition/</a:t>
            </a:r>
            <a:endParaRPr lang="en-US" dirty="0"/>
          </a:p>
          <a:p>
            <a:pPr marL="571500" indent="-342900" fontAlgn="base">
              <a:spcBef>
                <a:spcPts val="0"/>
              </a:spcBef>
            </a:pPr>
            <a:r>
              <a:rPr lang="en-US" b="0" dirty="0">
                <a:effectLst/>
                <a:latin typeface="+mn-lt"/>
              </a:rPr>
              <a:t> Electronic </a:t>
            </a:r>
            <a:r>
              <a:rPr lang="en-US" b="0" dirty="0" err="1">
                <a:effectLst/>
                <a:latin typeface="+mn-lt"/>
              </a:rPr>
              <a:t>Manufatcuring</a:t>
            </a:r>
            <a:r>
              <a:rPr lang="en-US" b="0" dirty="0">
                <a:effectLst/>
                <a:latin typeface="+mn-lt"/>
              </a:rPr>
              <a:t> Services Group, (</a:t>
            </a:r>
            <a:r>
              <a:rPr lang="en-US" b="0" i="0" dirty="0">
                <a:effectLst/>
                <a:latin typeface="Poppins"/>
              </a:rPr>
              <a:t>Top 10 Applications for PCBs</a:t>
            </a:r>
            <a:r>
              <a:rPr lang="en-US" b="0" dirty="0">
                <a:effectLst/>
                <a:latin typeface="+mn-lt"/>
              </a:rPr>
              <a:t>). https://emsginc.com/resources/10-common-pcb-applications/</a:t>
            </a:r>
          </a:p>
          <a:p>
            <a:endParaRPr lang="en-CA" dirty="0"/>
          </a:p>
        </p:txBody>
      </p:sp>
    </p:spTree>
    <p:extLst>
      <p:ext uri="{BB962C8B-B14F-4D97-AF65-F5344CB8AC3E}">
        <p14:creationId xmlns:p14="http://schemas.microsoft.com/office/powerpoint/2010/main" val="121117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BF69-2643-497C-ADB1-3AC7C4DD710B}"/>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4FCB36D2-DBC7-4CAF-B0B6-1CDAE6C69938}"/>
              </a:ext>
            </a:extLst>
          </p:cNvPr>
          <p:cNvSpPr>
            <a:spLocks noGrp="1"/>
          </p:cNvSpPr>
          <p:nvPr>
            <p:ph idx="1"/>
          </p:nvPr>
        </p:nvSpPr>
        <p:spPr/>
        <p:txBody>
          <a:bodyPr>
            <a:normAutofit/>
          </a:bodyPr>
          <a:lstStyle/>
          <a:p>
            <a:pPr marL="0" indent="0">
              <a:buNone/>
            </a:pPr>
            <a:r>
              <a:rPr lang="en-CA" dirty="0"/>
              <a:t>PCB DESIGN:</a:t>
            </a:r>
          </a:p>
          <a:p>
            <a:r>
              <a:rPr lang="en-CA" dirty="0"/>
              <a:t>Scott Campbell (DIY Electronics), How to design a PCB, https://www.circuitbasics.com/make-custom-pcb/</a:t>
            </a:r>
            <a:endParaRPr lang="en-US" dirty="0"/>
          </a:p>
          <a:p>
            <a:r>
              <a:rPr lang="en-US" dirty="0"/>
              <a:t>Video link:</a:t>
            </a:r>
          </a:p>
          <a:p>
            <a:r>
              <a:rPr lang="en-US" b="0" i="0" dirty="0">
                <a:effectLst/>
                <a:latin typeface="Roboto" panose="02000000000000000000" pitchFamily="2" charset="0"/>
              </a:rPr>
              <a:t>How to Design a PCB from Scratch with </a:t>
            </a:r>
            <a:r>
              <a:rPr lang="en-US" b="0" i="0" dirty="0" err="1">
                <a:effectLst/>
                <a:latin typeface="Roboto" panose="02000000000000000000" pitchFamily="2" charset="0"/>
              </a:rPr>
              <a:t>EasyEDA</a:t>
            </a:r>
            <a:r>
              <a:rPr lang="en-US" b="0" i="0" dirty="0">
                <a:effectLst/>
                <a:latin typeface="Roboto" panose="02000000000000000000" pitchFamily="2" charset="0"/>
              </a:rPr>
              <a:t> https://www.youtube.com/watch?v=q9fgMhfEzko</a:t>
            </a:r>
            <a:endParaRPr lang="en-CA" dirty="0"/>
          </a:p>
        </p:txBody>
      </p:sp>
    </p:spTree>
    <p:extLst>
      <p:ext uri="{BB962C8B-B14F-4D97-AF65-F5344CB8AC3E}">
        <p14:creationId xmlns:p14="http://schemas.microsoft.com/office/powerpoint/2010/main" val="87471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7" name="Rectangle 66">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04A2A08-11E7-42A0-9EC2-A02386CFE749}"/>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solidFill>
                  <a:srgbClr val="FFFFFF"/>
                </a:solidFill>
              </a:rPr>
              <a:t>Thank you</a:t>
            </a:r>
          </a:p>
        </p:txBody>
      </p:sp>
      <p:sp useBgFill="1">
        <p:nvSpPr>
          <p:cNvPr id="127"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06FABB35-7DDD-4E5D-8C7D-8FF1719FAD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0539" y="1136606"/>
            <a:ext cx="4577297" cy="4577297"/>
          </a:xfrm>
          <a:prstGeom prst="rect">
            <a:avLst/>
          </a:prstGeom>
        </p:spPr>
      </p:pic>
    </p:spTree>
    <p:extLst>
      <p:ext uri="{BB962C8B-B14F-4D97-AF65-F5344CB8AC3E}">
        <p14:creationId xmlns:p14="http://schemas.microsoft.com/office/powerpoint/2010/main" val="366064573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649030-DDB0-4E58-BF32-5EFC1CB01951}"/>
              </a:ext>
            </a:extLst>
          </p:cNvPr>
          <p:cNvSpPr>
            <a:spLocks noGrp="1"/>
          </p:cNvSpPr>
          <p:nvPr>
            <p:ph type="title"/>
          </p:nvPr>
        </p:nvSpPr>
        <p:spPr>
          <a:xfrm>
            <a:off x="855266" y="618518"/>
            <a:ext cx="2851417" cy="5009170"/>
          </a:xfrm>
        </p:spPr>
        <p:txBody>
          <a:bodyPr>
            <a:normAutofit/>
          </a:bodyPr>
          <a:lstStyle/>
          <a:p>
            <a:r>
              <a:rPr lang="en-CA" sz="4000" dirty="0">
                <a:solidFill>
                  <a:srgbClr val="FFFFFF"/>
                </a:solidFill>
                <a:latin typeface="Century Gothic" panose="020B0502020202020204" pitchFamily="34" charset="0"/>
              </a:rPr>
              <a:t>BLOCK Diagram of fall detection system</a:t>
            </a:r>
          </a:p>
        </p:txBody>
      </p:sp>
      <p:sp>
        <p:nvSpPr>
          <p:cNvPr id="76" name="Content Placeholder 8">
            <a:extLst>
              <a:ext uri="{FF2B5EF4-FFF2-40B4-BE49-F238E27FC236}">
                <a16:creationId xmlns:a16="http://schemas.microsoft.com/office/drawing/2014/main" id="{E4F18006-F571-45B8-8D1C-849289D31CFE}"/>
              </a:ext>
            </a:extLst>
          </p:cNvPr>
          <p:cNvSpPr>
            <a:spLocks noGrp="1"/>
          </p:cNvSpPr>
          <p:nvPr>
            <p:ph idx="1"/>
          </p:nvPr>
        </p:nvSpPr>
        <p:spPr>
          <a:xfrm flipV="1">
            <a:off x="2739179" y="6788998"/>
            <a:ext cx="1288984" cy="45719"/>
          </a:xfrm>
        </p:spPr>
        <p:txBody>
          <a:bodyPr>
            <a:normAutofit fontScale="25000" lnSpcReduction="20000"/>
          </a:bodyPr>
          <a:lstStyle/>
          <a:p>
            <a:endParaRPr lang="en-US" sz="1400" dirty="0">
              <a:solidFill>
                <a:srgbClr val="FFFFFF"/>
              </a:solidFill>
            </a:endParaRPr>
          </a:p>
        </p:txBody>
      </p:sp>
      <p:grpSp>
        <p:nvGrpSpPr>
          <p:cNvPr id="89" name="Group 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a:extLst>
              <a:ext uri="{FF2B5EF4-FFF2-40B4-BE49-F238E27FC236}">
                <a16:creationId xmlns:a16="http://schemas.microsoft.com/office/drawing/2014/main" id="{39212869-E92C-4327-B793-EFADEEF1509C}"/>
              </a:ext>
            </a:extLst>
          </p:cNvPr>
          <p:cNvPicPr>
            <a:picLocks noChangeAspect="1"/>
          </p:cNvPicPr>
          <p:nvPr/>
        </p:nvPicPr>
        <p:blipFill rotWithShape="1">
          <a:blip r:embed="rId3"/>
          <a:srcRect l="30897" t="27315" r="19057" b="12477"/>
          <a:stretch/>
        </p:blipFill>
        <p:spPr>
          <a:xfrm>
            <a:off x="4726903" y="643467"/>
            <a:ext cx="6813795" cy="5566562"/>
          </a:xfrm>
          <a:prstGeom prst="rect">
            <a:avLst/>
          </a:prstGeom>
        </p:spPr>
      </p:pic>
    </p:spTree>
    <p:extLst>
      <p:ext uri="{BB962C8B-B14F-4D97-AF65-F5344CB8AC3E}">
        <p14:creationId xmlns:p14="http://schemas.microsoft.com/office/powerpoint/2010/main" val="165917093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7AFA-4D8E-435F-B082-D0E5E7AD9EC0}"/>
              </a:ext>
            </a:extLst>
          </p:cNvPr>
          <p:cNvSpPr>
            <a:spLocks noGrp="1"/>
          </p:cNvSpPr>
          <p:nvPr>
            <p:ph type="title"/>
          </p:nvPr>
        </p:nvSpPr>
        <p:spPr>
          <a:xfrm>
            <a:off x="1141413" y="618518"/>
            <a:ext cx="9905998" cy="1230602"/>
          </a:xfrm>
        </p:spPr>
        <p:txBody>
          <a:bodyPr>
            <a:normAutofit/>
          </a:bodyPr>
          <a:lstStyle/>
          <a:p>
            <a:r>
              <a:rPr lang="en-CA" sz="4400" dirty="0"/>
              <a:t>Table of content</a:t>
            </a:r>
          </a:p>
        </p:txBody>
      </p:sp>
      <p:sp>
        <p:nvSpPr>
          <p:cNvPr id="3" name="Content Placeholder 2">
            <a:extLst>
              <a:ext uri="{FF2B5EF4-FFF2-40B4-BE49-F238E27FC236}">
                <a16:creationId xmlns:a16="http://schemas.microsoft.com/office/drawing/2014/main" id="{A800E9A2-087F-4517-94F5-6789D7D42C45}"/>
              </a:ext>
            </a:extLst>
          </p:cNvPr>
          <p:cNvSpPr>
            <a:spLocks noGrp="1"/>
          </p:cNvSpPr>
          <p:nvPr>
            <p:ph idx="1"/>
          </p:nvPr>
        </p:nvSpPr>
        <p:spPr>
          <a:xfrm>
            <a:off x="1141412" y="1849120"/>
            <a:ext cx="9905999" cy="3942081"/>
          </a:xfrm>
        </p:spPr>
        <p:txBody>
          <a:bodyPr/>
          <a:lstStyle/>
          <a:p>
            <a:r>
              <a:rPr lang="en-CA" dirty="0">
                <a:latin typeface="Century Gothic" panose="020B0502020202020204" pitchFamily="34" charset="0"/>
              </a:rPr>
              <a:t>What is PCB?</a:t>
            </a:r>
          </a:p>
          <a:p>
            <a:r>
              <a:rPr lang="en-CA" dirty="0">
                <a:latin typeface="Century Gothic" panose="020B0502020202020204" pitchFamily="34" charset="0"/>
              </a:rPr>
              <a:t>Types of Assembly Process</a:t>
            </a:r>
          </a:p>
          <a:p>
            <a:r>
              <a:rPr lang="en-CA" dirty="0">
                <a:latin typeface="Century Gothic" panose="020B0502020202020204" pitchFamily="34" charset="0"/>
              </a:rPr>
              <a:t>Why we use PCB?</a:t>
            </a:r>
          </a:p>
          <a:p>
            <a:r>
              <a:rPr lang="en-CA" dirty="0">
                <a:latin typeface="Century Gothic" panose="020B0502020202020204" pitchFamily="34" charset="0"/>
              </a:rPr>
              <a:t>How to Design PCB</a:t>
            </a:r>
          </a:p>
          <a:p>
            <a:r>
              <a:rPr lang="en-CA" dirty="0">
                <a:latin typeface="Century Gothic" panose="020B0502020202020204" pitchFamily="34" charset="0"/>
              </a:rPr>
              <a:t>Schematic Design of PCB</a:t>
            </a:r>
          </a:p>
          <a:p>
            <a:r>
              <a:rPr lang="en-CA" dirty="0">
                <a:latin typeface="Century Gothic" panose="020B0502020202020204" pitchFamily="34" charset="0"/>
              </a:rPr>
              <a:t>PCB Layout Design</a:t>
            </a:r>
          </a:p>
          <a:p>
            <a:r>
              <a:rPr lang="en-CA" dirty="0">
                <a:latin typeface="Century Gothic" panose="020B0502020202020204" pitchFamily="34" charset="0"/>
              </a:rPr>
              <a:t>Ordering the PCB</a:t>
            </a:r>
          </a:p>
        </p:txBody>
      </p:sp>
    </p:spTree>
    <p:extLst>
      <p:ext uri="{BB962C8B-B14F-4D97-AF65-F5344CB8AC3E}">
        <p14:creationId xmlns:p14="http://schemas.microsoft.com/office/powerpoint/2010/main" val="265054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53FB34-E82A-4A1A-84F2-323923CE1309}"/>
              </a:ext>
            </a:extLst>
          </p:cNvPr>
          <p:cNvSpPr>
            <a:spLocks noGrp="1"/>
          </p:cNvSpPr>
          <p:nvPr>
            <p:ph type="title"/>
          </p:nvPr>
        </p:nvSpPr>
        <p:spPr>
          <a:xfrm>
            <a:off x="1141413" y="618518"/>
            <a:ext cx="4459286" cy="1035657"/>
          </a:xfrm>
        </p:spPr>
        <p:txBody>
          <a:bodyPr>
            <a:normAutofit/>
          </a:bodyPr>
          <a:lstStyle/>
          <a:p>
            <a:r>
              <a:rPr lang="en-CA" sz="3200" dirty="0">
                <a:latin typeface="Century Gothic" panose="020B0502020202020204" pitchFamily="34" charset="0"/>
              </a:rPr>
              <a:t>WHAT IS PCB?</a:t>
            </a:r>
          </a:p>
        </p:txBody>
      </p:sp>
      <p:sp>
        <p:nvSpPr>
          <p:cNvPr id="3" name="Content Placeholder 2">
            <a:extLst>
              <a:ext uri="{FF2B5EF4-FFF2-40B4-BE49-F238E27FC236}">
                <a16:creationId xmlns:a16="http://schemas.microsoft.com/office/drawing/2014/main" id="{C3DFD91C-9234-4144-85AB-E9272611059C}"/>
              </a:ext>
            </a:extLst>
          </p:cNvPr>
          <p:cNvSpPr>
            <a:spLocks noGrp="1"/>
          </p:cNvSpPr>
          <p:nvPr>
            <p:ph idx="1"/>
          </p:nvPr>
        </p:nvSpPr>
        <p:spPr>
          <a:xfrm>
            <a:off x="1141412" y="1611313"/>
            <a:ext cx="4459287" cy="4603220"/>
          </a:xfrm>
        </p:spPr>
        <p:txBody>
          <a:bodyPr>
            <a:normAutofit/>
          </a:bodyPr>
          <a:lstStyle/>
          <a:p>
            <a:r>
              <a:rPr lang="en-US" sz="2000" b="0" i="0" dirty="0">
                <a:effectLst/>
                <a:latin typeface="Century Gothic" panose="020B0502020202020204" pitchFamily="34" charset="0"/>
              </a:rPr>
              <a:t>Stands for "Printed Circuit Board.“</a:t>
            </a:r>
          </a:p>
          <a:p>
            <a:r>
              <a:rPr lang="en-US" sz="2000" b="0" i="0" dirty="0">
                <a:effectLst/>
                <a:latin typeface="Century Gothic" panose="020B0502020202020204" pitchFamily="34" charset="0"/>
              </a:rPr>
              <a:t>thin board made of fiberglass, composite epoxy, or other laminate material. </a:t>
            </a:r>
            <a:endParaRPr lang="en-US" sz="2000" dirty="0">
              <a:latin typeface="Century Gothic" panose="020B0502020202020204" pitchFamily="34" charset="0"/>
            </a:endParaRPr>
          </a:p>
          <a:p>
            <a:r>
              <a:rPr lang="en-US" sz="2000" b="0" i="0" dirty="0">
                <a:effectLst/>
                <a:latin typeface="Century Gothic" panose="020B0502020202020204" pitchFamily="34" charset="0"/>
              </a:rPr>
              <a:t>different components soldered on the PCB, such as transistors, resistors, and </a:t>
            </a:r>
            <a:r>
              <a:rPr lang="en-US" sz="2000" dirty="0">
                <a:latin typeface="Century Gothic" panose="020B0502020202020204" pitchFamily="34" charset="0"/>
              </a:rPr>
              <a:t>integrated circuits.</a:t>
            </a:r>
          </a:p>
          <a:p>
            <a:r>
              <a:rPr lang="en-US" sz="2000" b="0" i="0" dirty="0">
                <a:effectLst/>
                <a:latin typeface="Century Gothic" panose="020B0502020202020204" pitchFamily="34" charset="0"/>
              </a:rPr>
              <a:t>can be single-sided, double-sided or multilayer.</a:t>
            </a:r>
          </a:p>
          <a:p>
            <a:endParaRPr lang="en-CA" sz="2000" dirty="0"/>
          </a:p>
        </p:txBody>
      </p:sp>
      <p:pic>
        <p:nvPicPr>
          <p:cNvPr id="1026" name="Picture 2" descr="See the source image">
            <a:extLst>
              <a:ext uri="{FF2B5EF4-FFF2-40B4-BE49-F238E27FC236}">
                <a16:creationId xmlns:a16="http://schemas.microsoft.com/office/drawing/2014/main" id="{96CEDC01-4B2A-4C63-BB8D-C756F4FAB2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370421"/>
            <a:ext cx="5456279" cy="409220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99057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E35B-079E-4FD8-BF5D-30B09975B101}"/>
              </a:ext>
            </a:extLst>
          </p:cNvPr>
          <p:cNvSpPr>
            <a:spLocks noGrp="1"/>
          </p:cNvSpPr>
          <p:nvPr>
            <p:ph type="title"/>
          </p:nvPr>
        </p:nvSpPr>
        <p:spPr>
          <a:xfrm>
            <a:off x="1141413" y="618518"/>
            <a:ext cx="9905998" cy="1108682"/>
          </a:xfrm>
        </p:spPr>
        <p:txBody>
          <a:bodyPr>
            <a:normAutofit/>
          </a:bodyPr>
          <a:lstStyle/>
          <a:p>
            <a:r>
              <a:rPr lang="en-CA" sz="4000" dirty="0"/>
              <a:t>Types of Assembly Process</a:t>
            </a:r>
          </a:p>
        </p:txBody>
      </p:sp>
      <p:sp>
        <p:nvSpPr>
          <p:cNvPr id="3" name="Content Placeholder 2">
            <a:extLst>
              <a:ext uri="{FF2B5EF4-FFF2-40B4-BE49-F238E27FC236}">
                <a16:creationId xmlns:a16="http://schemas.microsoft.com/office/drawing/2014/main" id="{73572788-2505-4A2A-BD58-7871F11B9281}"/>
              </a:ext>
            </a:extLst>
          </p:cNvPr>
          <p:cNvSpPr>
            <a:spLocks noGrp="1"/>
          </p:cNvSpPr>
          <p:nvPr>
            <p:ph idx="1"/>
          </p:nvPr>
        </p:nvSpPr>
        <p:spPr>
          <a:xfrm>
            <a:off x="1141412" y="1554480"/>
            <a:ext cx="9905999" cy="4236721"/>
          </a:xfrm>
        </p:spPr>
        <p:txBody>
          <a:bodyPr/>
          <a:lstStyle/>
          <a:p>
            <a:pPr marL="0" indent="0">
              <a:buNone/>
            </a:pPr>
            <a:r>
              <a:rPr lang="en-US" b="1" i="0" dirty="0">
                <a:effectLst/>
                <a:latin typeface="Century Gothic" panose="020B0502020202020204" pitchFamily="34" charset="0"/>
              </a:rPr>
              <a:t>Thru-Hole Mounting</a:t>
            </a:r>
            <a:endParaRPr lang="en-US" dirty="0">
              <a:latin typeface="Century Gothic" panose="020B0502020202020204" pitchFamily="34" charset="0"/>
            </a:endParaRPr>
          </a:p>
          <a:p>
            <a:r>
              <a:rPr lang="en-US" b="0" i="0" dirty="0">
                <a:effectLst/>
                <a:latin typeface="Century Gothic" panose="020B0502020202020204" pitchFamily="34" charset="0"/>
              </a:rPr>
              <a:t>In the </a:t>
            </a:r>
            <a:r>
              <a:rPr lang="en-US" b="0" i="0" u="none" strike="noStrike" dirty="0">
                <a:effectLst/>
                <a:latin typeface="Century Gothic" panose="020B0502020202020204" pitchFamily="34" charset="0"/>
                <a:hlinkClick r:id="rId2">
                  <a:extLst>
                    <a:ext uri="{A12FA001-AC4F-418D-AE19-62706E023703}">
                      <ahyp:hlinkClr xmlns:ahyp="http://schemas.microsoft.com/office/drawing/2018/hyperlinkcolor" val="tx"/>
                    </a:ext>
                  </a:extLst>
                </a:hlinkClick>
              </a:rPr>
              <a:t>thru-hole mounting process,</a:t>
            </a:r>
            <a:r>
              <a:rPr lang="en-US" b="0" i="0" dirty="0">
                <a:effectLst/>
                <a:latin typeface="Century Gothic" panose="020B0502020202020204" pitchFamily="34" charset="0"/>
              </a:rPr>
              <a:t> the assembler places component leads into holes drilled into a bare PCB.</a:t>
            </a:r>
          </a:p>
          <a:p>
            <a:r>
              <a:rPr lang="en-US" b="0" i="0" dirty="0">
                <a:effectLst/>
                <a:latin typeface="Century Gothic" panose="020B0502020202020204" pitchFamily="34" charset="0"/>
              </a:rPr>
              <a:t>Thru-hole technology creates a stronger connection than surface mount technology does, so it’s used for applications that require high reliability.</a:t>
            </a:r>
          </a:p>
          <a:p>
            <a:r>
              <a:rPr lang="en-US" b="0" i="0" dirty="0">
                <a:effectLst/>
                <a:latin typeface="Century Gothic" panose="020B0502020202020204" pitchFamily="34" charset="0"/>
              </a:rPr>
              <a:t>Thru-hole technology is also useful for testing and prototyping applications that require manual adjustments of components</a:t>
            </a:r>
            <a:r>
              <a:rPr lang="en-US" b="0" i="0" dirty="0">
                <a:effectLst/>
                <a:latin typeface="Poppins"/>
              </a:rPr>
              <a:t>.</a:t>
            </a:r>
            <a:endParaRPr lang="en-US" dirty="0">
              <a:latin typeface="Poppins"/>
            </a:endParaRPr>
          </a:p>
          <a:p>
            <a:endParaRPr lang="en-CA" dirty="0"/>
          </a:p>
        </p:txBody>
      </p:sp>
    </p:spTree>
    <p:extLst>
      <p:ext uri="{BB962C8B-B14F-4D97-AF65-F5344CB8AC3E}">
        <p14:creationId xmlns:p14="http://schemas.microsoft.com/office/powerpoint/2010/main" val="391201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54ED-1B70-4E6F-B79B-E08D83518504}"/>
              </a:ext>
            </a:extLst>
          </p:cNvPr>
          <p:cNvSpPr>
            <a:spLocks noGrp="1"/>
          </p:cNvSpPr>
          <p:nvPr>
            <p:ph type="title"/>
          </p:nvPr>
        </p:nvSpPr>
        <p:spPr>
          <a:xfrm>
            <a:off x="1141413" y="618518"/>
            <a:ext cx="9905998" cy="996922"/>
          </a:xfrm>
        </p:spPr>
        <p:txBody>
          <a:bodyPr>
            <a:normAutofit/>
          </a:bodyPr>
          <a:lstStyle/>
          <a:p>
            <a:r>
              <a:rPr lang="en-CA" sz="4000" dirty="0"/>
              <a:t>Types of Assembly Process</a:t>
            </a:r>
          </a:p>
        </p:txBody>
      </p:sp>
      <p:sp>
        <p:nvSpPr>
          <p:cNvPr id="3" name="Content Placeholder 2">
            <a:extLst>
              <a:ext uri="{FF2B5EF4-FFF2-40B4-BE49-F238E27FC236}">
                <a16:creationId xmlns:a16="http://schemas.microsoft.com/office/drawing/2014/main" id="{0633AEA4-9469-42A2-9434-DE7704B7ADC8}"/>
              </a:ext>
            </a:extLst>
          </p:cNvPr>
          <p:cNvSpPr>
            <a:spLocks noGrp="1"/>
          </p:cNvSpPr>
          <p:nvPr>
            <p:ph idx="1"/>
          </p:nvPr>
        </p:nvSpPr>
        <p:spPr>
          <a:xfrm>
            <a:off x="1141412" y="1686560"/>
            <a:ext cx="9905999" cy="4104641"/>
          </a:xfrm>
        </p:spPr>
        <p:txBody>
          <a:bodyPr>
            <a:normAutofit fontScale="92500" lnSpcReduction="20000"/>
          </a:bodyPr>
          <a:lstStyle/>
          <a:p>
            <a:pPr marL="0" indent="0">
              <a:buNone/>
            </a:pPr>
            <a:r>
              <a:rPr lang="en-US" b="1" i="0" dirty="0">
                <a:effectLst/>
                <a:latin typeface="Poppins"/>
              </a:rPr>
              <a:t> </a:t>
            </a:r>
            <a:r>
              <a:rPr lang="en-US" b="1" i="0" dirty="0">
                <a:effectLst/>
                <a:latin typeface="Century Gothic" panose="020B0502020202020204" pitchFamily="34" charset="0"/>
              </a:rPr>
              <a:t>Surface Mounting</a:t>
            </a:r>
          </a:p>
          <a:p>
            <a:br>
              <a:rPr lang="en-US" dirty="0">
                <a:latin typeface="Century Gothic" panose="020B0502020202020204" pitchFamily="34" charset="0"/>
              </a:rPr>
            </a:br>
            <a:r>
              <a:rPr lang="en-US" b="0" i="0" dirty="0">
                <a:effectLst/>
                <a:latin typeface="Century Gothic" panose="020B0502020202020204" pitchFamily="34" charset="0"/>
              </a:rPr>
              <a:t>In the </a:t>
            </a:r>
            <a:r>
              <a:rPr lang="en-US" b="0" i="0" u="none" strike="noStrike" dirty="0">
                <a:effectLst/>
                <a:latin typeface="Century Gothic" panose="020B0502020202020204" pitchFamily="34" charset="0"/>
                <a:hlinkClick r:id="rId2">
                  <a:extLst>
                    <a:ext uri="{A12FA001-AC4F-418D-AE19-62706E023703}">
                      <ahyp:hlinkClr xmlns:ahyp="http://schemas.microsoft.com/office/drawing/2018/hyperlinkcolor" val="tx"/>
                    </a:ext>
                  </a:extLst>
                </a:hlinkClick>
              </a:rPr>
              <a:t>surface mounting process,</a:t>
            </a:r>
            <a:r>
              <a:rPr lang="en-US" b="0" i="0" dirty="0">
                <a:effectLst/>
                <a:latin typeface="Century Gothic" panose="020B0502020202020204" pitchFamily="34" charset="0"/>
              </a:rPr>
              <a:t> components are mounted directly to the PCB surface using solder.</a:t>
            </a:r>
          </a:p>
          <a:p>
            <a:r>
              <a:rPr lang="en-US" b="0" i="0" dirty="0">
                <a:effectLst/>
                <a:latin typeface="Century Gothic" panose="020B0502020202020204" pitchFamily="34" charset="0"/>
              </a:rPr>
              <a:t>Using surface mounting allows the assembler to attach components to both sides of the board. </a:t>
            </a:r>
            <a:endParaRPr lang="en-US" dirty="0">
              <a:latin typeface="Century Gothic" panose="020B0502020202020204" pitchFamily="34" charset="0"/>
            </a:endParaRPr>
          </a:p>
          <a:p>
            <a:r>
              <a:rPr lang="en-US" b="0" i="0" dirty="0">
                <a:effectLst/>
                <a:latin typeface="Century Gothic" panose="020B0502020202020204" pitchFamily="34" charset="0"/>
              </a:rPr>
              <a:t>mounted components can also be smaller, enabling more parts to fit on a single board. </a:t>
            </a:r>
          </a:p>
          <a:p>
            <a:r>
              <a:rPr lang="en-US" b="0" i="0" dirty="0">
                <a:effectLst/>
                <a:latin typeface="Century Gothic" panose="020B0502020202020204" pitchFamily="34" charset="0"/>
              </a:rPr>
              <a:t>Surface mounting can also be completed faster and is a less involved process than thru-hole mounting is, further reducing costs.</a:t>
            </a:r>
            <a:endParaRPr lang="en-CA" dirty="0">
              <a:latin typeface="Century Gothic" panose="020B0502020202020204" pitchFamily="34" charset="0"/>
            </a:endParaRPr>
          </a:p>
        </p:txBody>
      </p:sp>
    </p:spTree>
    <p:extLst>
      <p:ext uri="{BB962C8B-B14F-4D97-AF65-F5344CB8AC3E}">
        <p14:creationId xmlns:p14="http://schemas.microsoft.com/office/powerpoint/2010/main" val="117511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E5F7B-8581-4BFC-9526-0BFA63FDE95A}"/>
              </a:ext>
            </a:extLst>
          </p:cNvPr>
          <p:cNvSpPr>
            <a:spLocks noGrp="1"/>
          </p:cNvSpPr>
          <p:nvPr>
            <p:ph type="title"/>
          </p:nvPr>
        </p:nvSpPr>
        <p:spPr>
          <a:xfrm>
            <a:off x="1141413" y="618518"/>
            <a:ext cx="9905998" cy="1478570"/>
          </a:xfrm>
        </p:spPr>
        <p:txBody>
          <a:bodyPr>
            <a:normAutofit/>
          </a:bodyPr>
          <a:lstStyle/>
          <a:p>
            <a:r>
              <a:rPr lang="en-CA" sz="4400" dirty="0"/>
              <a:t>Why we USE PCB?</a:t>
            </a:r>
          </a:p>
        </p:txBody>
      </p:sp>
      <p:graphicFrame>
        <p:nvGraphicFramePr>
          <p:cNvPr id="7" name="Content Placeholder 2">
            <a:extLst>
              <a:ext uri="{FF2B5EF4-FFF2-40B4-BE49-F238E27FC236}">
                <a16:creationId xmlns:a16="http://schemas.microsoft.com/office/drawing/2014/main" id="{55460D0B-D67A-473B-87EE-C7D8196C970C}"/>
              </a:ext>
            </a:extLst>
          </p:cNvPr>
          <p:cNvGraphicFramePr>
            <a:graphicFrameLocks noGrp="1"/>
          </p:cNvGraphicFramePr>
          <p:nvPr>
            <p:ph idx="1"/>
            <p:extLst>
              <p:ext uri="{D42A27DB-BD31-4B8C-83A1-F6EECF244321}">
                <p14:modId xmlns:p14="http://schemas.microsoft.com/office/powerpoint/2010/main" val="670362112"/>
              </p:ext>
            </p:extLst>
          </p:nvPr>
        </p:nvGraphicFramePr>
        <p:xfrm>
          <a:off x="1141411" y="1727200"/>
          <a:ext cx="9905999" cy="429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27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2C9F-8F65-475D-9EFB-6160698F75BE}"/>
              </a:ext>
            </a:extLst>
          </p:cNvPr>
          <p:cNvSpPr>
            <a:spLocks noGrp="1"/>
          </p:cNvSpPr>
          <p:nvPr>
            <p:ph type="title"/>
          </p:nvPr>
        </p:nvSpPr>
        <p:spPr>
          <a:xfrm>
            <a:off x="1141413" y="618518"/>
            <a:ext cx="9905998" cy="1139162"/>
          </a:xfrm>
        </p:spPr>
        <p:txBody>
          <a:bodyPr>
            <a:normAutofit/>
          </a:bodyPr>
          <a:lstStyle/>
          <a:p>
            <a:r>
              <a:rPr lang="en-CA" sz="4000" dirty="0">
                <a:latin typeface="Century Gothic" panose="020B0502020202020204" pitchFamily="34" charset="0"/>
              </a:rPr>
              <a:t>How to design PCB Layout.</a:t>
            </a:r>
          </a:p>
        </p:txBody>
      </p:sp>
      <p:sp>
        <p:nvSpPr>
          <p:cNvPr id="3" name="Content Placeholder 2">
            <a:extLst>
              <a:ext uri="{FF2B5EF4-FFF2-40B4-BE49-F238E27FC236}">
                <a16:creationId xmlns:a16="http://schemas.microsoft.com/office/drawing/2014/main" id="{2A630077-F317-4AF3-B872-1A6237DE806C}"/>
              </a:ext>
            </a:extLst>
          </p:cNvPr>
          <p:cNvSpPr>
            <a:spLocks noGrp="1"/>
          </p:cNvSpPr>
          <p:nvPr>
            <p:ph idx="1"/>
          </p:nvPr>
        </p:nvSpPr>
        <p:spPr>
          <a:xfrm>
            <a:off x="1141412" y="1757680"/>
            <a:ext cx="9905999" cy="4033521"/>
          </a:xfrm>
        </p:spPr>
        <p:txBody>
          <a:bodyPr/>
          <a:lstStyle/>
          <a:p>
            <a:r>
              <a:rPr lang="en-CA" dirty="0">
                <a:latin typeface="Century Gothic" panose="020B0502020202020204" pitchFamily="34" charset="0"/>
              </a:rPr>
              <a:t>To design a PCB, first create a Schematic diagram of the Circuit </a:t>
            </a:r>
          </a:p>
          <a:p>
            <a:r>
              <a:rPr lang="en-US" b="0" i="0" dirty="0">
                <a:effectLst/>
                <a:latin typeface="Century Gothic" panose="020B0502020202020204" pitchFamily="34" charset="0"/>
              </a:rPr>
              <a:t>Schematic serves as a blueprint for laying out the traces and placing the components on the PCB.</a:t>
            </a:r>
          </a:p>
          <a:p>
            <a:r>
              <a:rPr lang="en-US" b="0" i="0" dirty="0">
                <a:effectLst/>
                <a:latin typeface="Century Gothic" panose="020B0502020202020204" pitchFamily="34" charset="0"/>
              </a:rPr>
              <a:t>the PCB editing software can import all of the components, footprints, and wires into the PCB file, which will make the design process easier.</a:t>
            </a:r>
            <a:endParaRPr lang="en-CA" dirty="0">
              <a:latin typeface="Century Gothic" panose="020B0502020202020204" pitchFamily="34" charset="0"/>
            </a:endParaRPr>
          </a:p>
        </p:txBody>
      </p:sp>
    </p:spTree>
    <p:extLst>
      <p:ext uri="{BB962C8B-B14F-4D97-AF65-F5344CB8AC3E}">
        <p14:creationId xmlns:p14="http://schemas.microsoft.com/office/powerpoint/2010/main" val="4008973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2456</TotalTime>
  <Words>1621</Words>
  <Application>Microsoft Office PowerPoint</Application>
  <PresentationFormat>Widescreen</PresentationFormat>
  <Paragraphs>118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Century Gothic</vt:lpstr>
      <vt:lpstr>Montserrat</vt:lpstr>
      <vt:lpstr>Poppins</vt:lpstr>
      <vt:lpstr>Roboto</vt:lpstr>
      <vt:lpstr>Tw Cen MT</vt:lpstr>
      <vt:lpstr>Circuit</vt:lpstr>
      <vt:lpstr>Presentation On PCB Design Layout</vt:lpstr>
      <vt:lpstr>Project Introduction</vt:lpstr>
      <vt:lpstr>BLOCK Diagram of fall detection system</vt:lpstr>
      <vt:lpstr>Table of content</vt:lpstr>
      <vt:lpstr>WHAT IS PCB?</vt:lpstr>
      <vt:lpstr>Types of Assembly Process</vt:lpstr>
      <vt:lpstr>Types of Assembly Process</vt:lpstr>
      <vt:lpstr>Why we USE PCB?</vt:lpstr>
      <vt:lpstr>How to design PCB Layout.</vt:lpstr>
      <vt:lpstr>Software and its features </vt:lpstr>
      <vt:lpstr>Software menu</vt:lpstr>
      <vt:lpstr>How to create a schematic</vt:lpstr>
      <vt:lpstr>How to create a schematic</vt:lpstr>
      <vt:lpstr>Points To remember</vt:lpstr>
      <vt:lpstr>Points to remember</vt:lpstr>
      <vt:lpstr>How to create a schematic</vt:lpstr>
      <vt:lpstr>Schematic Diagram of Fall detection</vt:lpstr>
      <vt:lpstr>PCB Design layout</vt:lpstr>
      <vt:lpstr>CREATING THE PCB LAYOUT </vt:lpstr>
      <vt:lpstr>CREATING THE PCB LAYOUT</vt:lpstr>
      <vt:lpstr>CREATING THE PCB LAYOUT</vt:lpstr>
      <vt:lpstr>CREATING THE PCB LAYOUT</vt:lpstr>
      <vt:lpstr>Finalisation of Pcb layout design</vt:lpstr>
      <vt:lpstr> ORDERING THE PCB </vt:lpstr>
      <vt:lpstr>Gerber file</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 Suwan</dc:creator>
  <cp:lastModifiedBy>Khushi Suwan</cp:lastModifiedBy>
  <cp:revision>4</cp:revision>
  <dcterms:created xsi:type="dcterms:W3CDTF">2021-06-30T00:43:53Z</dcterms:created>
  <dcterms:modified xsi:type="dcterms:W3CDTF">2021-07-05T21:39:41Z</dcterms:modified>
</cp:coreProperties>
</file>